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6369"/>
    <a:srgbClr val="00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6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1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6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4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2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6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4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3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F579B-60E8-9248-87D5-B705D88C0B3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2F091-9686-A14E-AA2F-5FEE9E8ED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9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raxisjam.digital.brynmawr.edu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77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8946" y="1122363"/>
            <a:ext cx="6339254" cy="2387600"/>
          </a:xfrm>
        </p:spPr>
        <p:txBody>
          <a:bodyPr>
            <a:normAutofit/>
          </a:bodyPr>
          <a:lstStyle/>
          <a:p>
            <a:r>
              <a:rPr lang="en-US" sz="3700" cap="all" spc="200">
                <a:solidFill>
                  <a:srgbClr val="002D4D"/>
                </a:solidFill>
                <a:latin typeface="Carter Sans Std" charset="0"/>
              </a:rPr>
              <a:t>Domains All Around: </a:t>
            </a:r>
            <a:r>
              <a:rPr lang="en-US" sz="2400" cap="all" spc="200">
                <a:solidFill>
                  <a:srgbClr val="002D4D"/>
                </a:solidFill>
                <a:latin typeface="Carter Sans Std" charset="0"/>
              </a:rPr>
              <a:t>Lessons Learned and </a:t>
            </a:r>
            <a:br>
              <a:rPr lang="en-US" sz="2400" cap="all" spc="200">
                <a:solidFill>
                  <a:srgbClr val="002D4D"/>
                </a:solidFill>
                <a:latin typeface="Carter Sans Std" charset="0"/>
              </a:rPr>
            </a:br>
            <a:r>
              <a:rPr lang="en-US" sz="2400" cap="all" spc="200">
                <a:solidFill>
                  <a:srgbClr val="002D4D"/>
                </a:solidFill>
                <a:latin typeface="Carter Sans Std" charset="0"/>
              </a:rPr>
              <a:t>Questions to Ponder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118946" y="3602038"/>
            <a:ext cx="5987562" cy="2069000"/>
          </a:xfrm>
        </p:spPr>
        <p:txBody>
          <a:bodyPr>
            <a:normAutofit/>
          </a:bodyPr>
          <a:lstStyle/>
          <a:p>
            <a:endParaRPr lang="en-US" sz="2700">
              <a:solidFill>
                <a:srgbClr val="4F6369"/>
              </a:solidFill>
              <a:latin typeface="National-Book" charset="0"/>
            </a:endParaRPr>
          </a:p>
          <a:p>
            <a:r>
              <a:rPr lang="en-US" sz="2700" b="1">
                <a:solidFill>
                  <a:srgbClr val="4F6369"/>
                </a:solidFill>
                <a:latin typeface="Carter Sans Std"/>
              </a:rPr>
              <a:t>Presenters:</a:t>
            </a:r>
          </a:p>
          <a:p>
            <a:pPr lvl="1"/>
            <a:r>
              <a:rPr lang="en-US" sz="2300" err="1">
                <a:solidFill>
                  <a:srgbClr val="4F6369"/>
                </a:solidFill>
                <a:latin typeface="Carter Sans Std"/>
              </a:rPr>
              <a:t>Nathalia</a:t>
            </a:r>
            <a:r>
              <a:rPr lang="en-US" sz="2300">
                <a:solidFill>
                  <a:srgbClr val="4F6369"/>
                </a:solidFill>
                <a:latin typeface="Carter Sans Std"/>
              </a:rPr>
              <a:t> Santos – Educational Technology Assistant</a:t>
            </a:r>
          </a:p>
          <a:p>
            <a:pPr lvl="1"/>
            <a:r>
              <a:rPr lang="en-US" sz="2300">
                <a:solidFill>
                  <a:srgbClr val="4F6369"/>
                </a:solidFill>
                <a:latin typeface="Carter Sans Std"/>
              </a:rPr>
              <a:t>Kelly Strunk – Associate Director, Praxis</a:t>
            </a:r>
          </a:p>
          <a:p>
            <a:pPr lvl="1"/>
            <a:endParaRPr lang="en-US" sz="2300">
              <a:solidFill>
                <a:srgbClr val="4F6369"/>
              </a:solidFill>
              <a:latin typeface="National-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615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25222" y="914395"/>
            <a:ext cx="6439807" cy="1349829"/>
          </a:xfrm>
        </p:spPr>
        <p:txBody>
          <a:bodyPr>
            <a:normAutofit/>
          </a:bodyPr>
          <a:lstStyle/>
          <a:p>
            <a:pPr algn="ctr"/>
            <a:r>
              <a:rPr lang="en-US" sz="3700" cap="all" spc="200" dirty="0">
                <a:solidFill>
                  <a:srgbClr val="002D4D"/>
                </a:solidFill>
                <a:latin typeface="Carter Sans Std"/>
              </a:rPr>
              <a:t>Praxis Course: </a:t>
            </a:r>
            <a:r>
              <a:rPr lang="en-US" sz="2400" i="1" cap="all" spc="200" dirty="0">
                <a:solidFill>
                  <a:srgbClr val="002D4D"/>
                </a:solidFill>
                <a:latin typeface="Carter Sans Std"/>
              </a:rPr>
              <a:t>Promoting Change </a:t>
            </a:r>
            <a:r>
              <a:rPr lang="en-US" sz="2400" i="1" cap="all" spc="200" dirty="0" err="1">
                <a:solidFill>
                  <a:srgbClr val="002D4D"/>
                </a:solidFill>
                <a:latin typeface="Carter Sans Std"/>
              </a:rPr>
              <a:t>ThrU</a:t>
            </a:r>
            <a:r>
              <a:rPr lang="en-US" sz="2400" i="1" cap="all" spc="200" dirty="0">
                <a:solidFill>
                  <a:srgbClr val="002D4D"/>
                </a:solidFill>
                <a:latin typeface="Carter Sans Std"/>
              </a:rPr>
              <a:t> Service, </a:t>
            </a:r>
            <a:r>
              <a:rPr lang="en-US" sz="2400" i="1" cap="all" spc="200" dirty="0" err="1">
                <a:solidFill>
                  <a:srgbClr val="002D4D"/>
                </a:solidFill>
                <a:latin typeface="Carter Sans Std"/>
              </a:rPr>
              <a:t>JAmes</a:t>
            </a:r>
            <a:r>
              <a:rPr lang="en-US" sz="2400" i="1" cap="all" spc="200" dirty="0">
                <a:solidFill>
                  <a:srgbClr val="002D4D"/>
                </a:solidFill>
                <a:latin typeface="Carter Sans Std"/>
              </a:rPr>
              <a:t> Martin, Faculty</a:t>
            </a:r>
            <a:endParaRPr lang="en-US" sz="2400" i="1" cap="all" spc="200" dirty="0">
              <a:solidFill>
                <a:srgbClr val="002D4D"/>
              </a:solidFill>
              <a:latin typeface="Carter Sans Std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5222" y="2191656"/>
            <a:ext cx="56124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4F6369"/>
                </a:solidFill>
                <a:latin typeface="Carter Sans Std"/>
              </a:rPr>
              <a:t>Praxis at Bryn </a:t>
            </a:r>
            <a:r>
              <a:rPr lang="en-US" sz="2200" err="1">
                <a:solidFill>
                  <a:srgbClr val="4F6369"/>
                </a:solidFill>
                <a:latin typeface="Carter Sans Std"/>
              </a:rPr>
              <a:t>Mawr</a:t>
            </a:r>
            <a:r>
              <a:rPr lang="en-US" sz="2200">
                <a:solidFill>
                  <a:srgbClr val="4F6369"/>
                </a:solidFill>
                <a:latin typeface="Carter Sans Std"/>
              </a:rPr>
              <a:t> – Community-based learning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4F6369"/>
                </a:solidFill>
                <a:latin typeface="Carter Sans Std"/>
              </a:rPr>
              <a:t>What the course was about: </a:t>
            </a:r>
            <a:r>
              <a:rPr lang="en-US" sz="2400">
                <a:hlinkClick r:id="rId3"/>
              </a:rPr>
              <a:t>http://praxisjam.digital.brynmawr.edu/</a:t>
            </a:r>
            <a:endParaRPr lang="en-US" sz="2200">
              <a:solidFill>
                <a:srgbClr val="4F6369"/>
              </a:solidFill>
              <a:latin typeface="Carter Sans Std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4F6369"/>
                </a:solidFill>
                <a:latin typeface="Carter Sans Std"/>
              </a:rPr>
              <a:t>Presentation requirement as part of Praxis coursework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4F6369"/>
                </a:solidFill>
                <a:latin typeface="Carter Sans Std"/>
              </a:rPr>
              <a:t>Decision to use Domain of One’s 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4F6369"/>
                </a:solidFill>
                <a:latin typeface="Carter Sans Std"/>
              </a:rPr>
              <a:t>Praxis Program, Faculty, and each student creates a Domain </a:t>
            </a:r>
          </a:p>
        </p:txBody>
      </p:sp>
    </p:spTree>
    <p:extLst>
      <p:ext uri="{BB962C8B-B14F-4D97-AF65-F5344CB8AC3E}">
        <p14:creationId xmlns:p14="http://schemas.microsoft.com/office/powerpoint/2010/main" val="103474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49669" y="365126"/>
            <a:ext cx="7214088" cy="1325563"/>
          </a:xfrm>
        </p:spPr>
        <p:txBody>
          <a:bodyPr>
            <a:normAutofit/>
          </a:bodyPr>
          <a:lstStyle/>
          <a:p>
            <a:pPr algn="ctr"/>
            <a:r>
              <a:rPr lang="en-US" sz="3700" cap="all" spc="200">
                <a:solidFill>
                  <a:srgbClr val="002D4D"/>
                </a:solidFill>
                <a:latin typeface="Carter Sans Std" charset="0"/>
              </a:rPr>
              <a:t>Key Takeaways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49669" y="1825625"/>
            <a:ext cx="3442403" cy="4618967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US" sz="9600"/>
              <a:t>Benefits</a:t>
            </a:r>
          </a:p>
          <a:p>
            <a:pPr lvl="1"/>
            <a:r>
              <a:rPr lang="en-US" sz="7200"/>
              <a:t>Engaged students in Digital Competencies</a:t>
            </a:r>
            <a:endParaRPr lang="en-US" sz="7200">
              <a:cs typeface="Calibri"/>
            </a:endParaRPr>
          </a:p>
          <a:p>
            <a:pPr lvl="1"/>
            <a:r>
              <a:rPr lang="en-US" sz="7200"/>
              <a:t>Provided an alternative presentation format, creative space </a:t>
            </a:r>
            <a:endParaRPr lang="en-US" sz="7200">
              <a:cs typeface="Calibri"/>
            </a:endParaRPr>
          </a:p>
          <a:p>
            <a:pPr lvl="1"/>
            <a:r>
              <a:rPr lang="en-US" sz="7200"/>
              <a:t>Students used DOOO to curate experience and begin developing portfolio</a:t>
            </a:r>
            <a:endParaRPr lang="en-US" sz="7200">
              <a:cs typeface="Calibri"/>
            </a:endParaRPr>
          </a:p>
          <a:p>
            <a:pPr lvl="1"/>
            <a:r>
              <a:rPr lang="en-US" sz="7200"/>
              <a:t>Faculty member developed Domain to serve as tool for future Praxis seminar faculty; could have multiple uses</a:t>
            </a:r>
            <a:endParaRPr lang="en-US" sz="7200">
              <a:cs typeface="Calibri"/>
            </a:endParaRPr>
          </a:p>
          <a:p>
            <a:pPr lvl="1"/>
            <a:r>
              <a:rPr lang="en-US" sz="7200"/>
              <a:t>Easily shareable (no time/space limitations)</a:t>
            </a:r>
            <a:endParaRPr lang="en-US" sz="7200">
              <a:cs typeface="Calibri"/>
            </a:endParaRPr>
          </a:p>
          <a:p>
            <a:pPr lvl="1"/>
            <a:r>
              <a:rPr lang="en-US" sz="7200"/>
              <a:t>“Just in time” revisions/additions are possible</a:t>
            </a:r>
            <a:endParaRPr lang="en-US" sz="7200">
              <a:cs typeface="Calibri"/>
            </a:endParaRPr>
          </a:p>
          <a:p>
            <a:pPr lvl="1"/>
            <a:r>
              <a:rPr lang="en-US" sz="7200">
                <a:cs typeface="Calibri"/>
              </a:rPr>
              <a:t>Can be used to promote the course and the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98477" y="1825625"/>
            <a:ext cx="3565280" cy="4351338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US" sz="9600" dirty="0"/>
              <a:t>Potential Challenges</a:t>
            </a:r>
          </a:p>
          <a:p>
            <a:pPr lvl="1"/>
            <a:r>
              <a:rPr lang="en-US" sz="7200" dirty="0"/>
              <a:t>Domain Project was developed after syllabus was constructed</a:t>
            </a:r>
            <a:endParaRPr lang="en-US" sz="7200" dirty="0">
              <a:cs typeface="Calibri"/>
            </a:endParaRPr>
          </a:p>
          <a:p>
            <a:pPr lvl="1"/>
            <a:r>
              <a:rPr lang="en-US" sz="7200" dirty="0"/>
              <a:t>Depending on course, there may be limitations to what can be presented </a:t>
            </a:r>
            <a:endParaRPr lang="en-US" sz="7200" dirty="0">
              <a:cs typeface="Calibri"/>
            </a:endParaRPr>
          </a:p>
          <a:p>
            <a:pPr lvl="1"/>
            <a:r>
              <a:rPr lang="en-US" sz="7200" dirty="0"/>
              <a:t>Control over content </a:t>
            </a:r>
            <a:endParaRPr lang="en-US" sz="7200" dirty="0">
              <a:cs typeface="Calibri" panose="020F0502020204030204"/>
            </a:endParaRPr>
          </a:p>
          <a:p>
            <a:pPr lvl="1"/>
            <a:r>
              <a:rPr lang="en-US" sz="7200" dirty="0"/>
              <a:t>Presentation space needs to account for different presentation mode</a:t>
            </a:r>
            <a:endParaRPr lang="en-US" sz="7200" dirty="0">
              <a:cs typeface="Calibri" panose="020F0502020204030204"/>
            </a:endParaRPr>
          </a:p>
          <a:p>
            <a:pPr lvl="1"/>
            <a:r>
              <a:rPr lang="en-US" sz="7200" dirty="0"/>
              <a:t>Integrating 3 Domain layers</a:t>
            </a:r>
            <a:endParaRPr lang="en-US" sz="7200" dirty="0">
              <a:cs typeface="Calibri" panose="020F0502020204030204"/>
            </a:endParaRPr>
          </a:p>
          <a:p>
            <a:pPr lvl="1"/>
            <a:r>
              <a:rPr lang="en-US" sz="7200" dirty="0"/>
              <a:t>Could be seen as additional work to learn platform</a:t>
            </a:r>
            <a:endParaRPr lang="en-US" sz="7200" dirty="0">
              <a:cs typeface="Calibri" panose="020F0502020204030204"/>
            </a:endParaRP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8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95854" y="365126"/>
            <a:ext cx="6761284" cy="1325563"/>
          </a:xfrm>
        </p:spPr>
        <p:txBody>
          <a:bodyPr>
            <a:normAutofit/>
          </a:bodyPr>
          <a:lstStyle/>
          <a:p>
            <a:pPr algn="ctr"/>
            <a:r>
              <a:rPr lang="en-US" sz="3700" cap="all" spc="200">
                <a:solidFill>
                  <a:srgbClr val="002D4D"/>
                </a:solidFill>
                <a:latin typeface="Carter Sans Std" charset="0"/>
              </a:rPr>
              <a:t>Questions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95854" y="1825625"/>
            <a:ext cx="6761284" cy="4351338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What happens to the content when students leave?</a:t>
            </a:r>
          </a:p>
          <a:p>
            <a:r>
              <a:rPr lang="en-US"/>
              <a:t>Are there privacy concerns we should be exploring in greater depth with the students?</a:t>
            </a:r>
          </a:p>
          <a:p>
            <a:r>
              <a:rPr lang="en-US"/>
              <a:t>How does the Praxis Program alter the final forum to accommodate tools like Domain of One’s Own?</a:t>
            </a:r>
          </a:p>
          <a:p>
            <a:r>
              <a:rPr lang="en-US"/>
              <a:t>Is it “extra” work for everyone involved?  How do we strike an appropriate balance in workload for the course?</a:t>
            </a:r>
          </a:p>
          <a:p>
            <a:r>
              <a:rPr lang="en-US"/>
              <a:t>What is the best way to share the new faculty resource?</a:t>
            </a:r>
          </a:p>
          <a:p>
            <a:r>
              <a:rPr lang="en-US"/>
              <a:t>What is the best way to integrate the use of Domain of One’s Own into the overall work and learning outcomes of the course?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2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Domains All Around: Lessons Learned and  Questions to Ponder</vt:lpstr>
      <vt:lpstr>Praxis Course: Promoting Change ThrU Service, JAmes Martin, Faculty</vt:lpstr>
      <vt:lpstr>Key Takeaways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revision>25</cp:revision>
  <dcterms:created xsi:type="dcterms:W3CDTF">2017-01-05T16:37:53Z</dcterms:created>
  <dcterms:modified xsi:type="dcterms:W3CDTF">2019-06-13T18:12:49Z</dcterms:modified>
</cp:coreProperties>
</file>