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67" r:id="rId3"/>
    <p:sldId id="257" r:id="rId4"/>
    <p:sldId id="258" r:id="rId5"/>
    <p:sldId id="259" r:id="rId6"/>
    <p:sldId id="264" r:id="rId7"/>
    <p:sldId id="260" r:id="rId8"/>
    <p:sldId id="261" r:id="rId9"/>
    <p:sldId id="262" r:id="rId10"/>
    <p:sldId id="263" r:id="rId11"/>
    <p:sldId id="265" r:id="rId12"/>
    <p:sldId id="268" r:id="rId13"/>
    <p:sldId id="271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4534"/>
  </p:normalViewPr>
  <p:slideViewPr>
    <p:cSldViewPr snapToGrid="0" snapToObjects="1">
      <p:cViewPr varScale="1">
        <p:scale>
          <a:sx n="85" d="100"/>
          <a:sy n="85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DF01FC-C969-42D6-97A1-5D579545EEA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8E17F9C-928C-4FA8-A637-364ABFCE0996}">
      <dgm:prSet/>
      <dgm:spPr/>
      <dgm:t>
        <a:bodyPr/>
        <a:lstStyle/>
        <a:p>
          <a:pPr>
            <a:defRPr cap="all"/>
          </a:pPr>
          <a:r>
            <a:rPr lang="es-ES_tradnl"/>
            <a:t>Printed workbooks</a:t>
          </a:r>
          <a:endParaRPr lang="en-US"/>
        </a:p>
      </dgm:t>
    </dgm:pt>
    <dgm:pt modelId="{E0CE1BA0-5E5C-4FD7-8C1C-F6A7602D4163}" type="parTrans" cxnId="{3EC3E0B6-3142-4F52-96B0-FF25968A0A06}">
      <dgm:prSet/>
      <dgm:spPr/>
      <dgm:t>
        <a:bodyPr/>
        <a:lstStyle/>
        <a:p>
          <a:endParaRPr lang="en-US"/>
        </a:p>
      </dgm:t>
    </dgm:pt>
    <dgm:pt modelId="{96F27BE5-4293-440E-86EB-0F46FABC714E}" type="sibTrans" cxnId="{3EC3E0B6-3142-4F52-96B0-FF25968A0A06}">
      <dgm:prSet/>
      <dgm:spPr/>
      <dgm:t>
        <a:bodyPr/>
        <a:lstStyle/>
        <a:p>
          <a:endParaRPr lang="en-US"/>
        </a:p>
      </dgm:t>
    </dgm:pt>
    <dgm:pt modelId="{03D15A5E-393D-4282-B9EA-1FF8F233D7E6}">
      <dgm:prSet/>
      <dgm:spPr/>
      <dgm:t>
        <a:bodyPr/>
        <a:lstStyle/>
        <a:p>
          <a:pPr>
            <a:defRPr cap="all"/>
          </a:pPr>
          <a:r>
            <a:rPr lang="es-ES_tradnl"/>
            <a:t>Taped recordings</a:t>
          </a:r>
          <a:endParaRPr lang="en-US"/>
        </a:p>
      </dgm:t>
    </dgm:pt>
    <dgm:pt modelId="{A1ADADA4-335E-45FC-BFF8-01290D82F83F}" type="parTrans" cxnId="{6C26C47D-B115-4539-B2C7-BD79D3BD1E7F}">
      <dgm:prSet/>
      <dgm:spPr/>
      <dgm:t>
        <a:bodyPr/>
        <a:lstStyle/>
        <a:p>
          <a:endParaRPr lang="en-US"/>
        </a:p>
      </dgm:t>
    </dgm:pt>
    <dgm:pt modelId="{62481CE5-7E64-40F3-B440-EAF800914216}" type="sibTrans" cxnId="{6C26C47D-B115-4539-B2C7-BD79D3BD1E7F}">
      <dgm:prSet/>
      <dgm:spPr/>
      <dgm:t>
        <a:bodyPr/>
        <a:lstStyle/>
        <a:p>
          <a:endParaRPr lang="en-US"/>
        </a:p>
      </dgm:t>
    </dgm:pt>
    <dgm:pt modelId="{CFEC09C7-8791-4FD7-81EF-6809B1AC6C7F}">
      <dgm:prSet/>
      <dgm:spPr/>
      <dgm:t>
        <a:bodyPr/>
        <a:lstStyle/>
        <a:p>
          <a:pPr>
            <a:defRPr cap="all"/>
          </a:pPr>
          <a:r>
            <a:rPr lang="es-ES_tradnl"/>
            <a:t>Online workbooks</a:t>
          </a:r>
          <a:endParaRPr lang="en-US"/>
        </a:p>
      </dgm:t>
    </dgm:pt>
    <dgm:pt modelId="{4DC4AB40-1EE1-4B10-A446-63F9A7BB8937}" type="parTrans" cxnId="{AB489A77-369E-49C2-9489-95B9303F49BB}">
      <dgm:prSet/>
      <dgm:spPr/>
      <dgm:t>
        <a:bodyPr/>
        <a:lstStyle/>
        <a:p>
          <a:endParaRPr lang="en-US"/>
        </a:p>
      </dgm:t>
    </dgm:pt>
    <dgm:pt modelId="{0A4CA358-370B-411A-8303-0F6A73B97BE3}" type="sibTrans" cxnId="{AB489A77-369E-49C2-9489-95B9303F49BB}">
      <dgm:prSet/>
      <dgm:spPr/>
      <dgm:t>
        <a:bodyPr/>
        <a:lstStyle/>
        <a:p>
          <a:endParaRPr lang="en-US"/>
        </a:p>
      </dgm:t>
    </dgm:pt>
    <dgm:pt modelId="{2890C8FE-8410-4E69-8152-F4B499175D3B}">
      <dgm:prSet/>
      <dgm:spPr/>
      <dgm:t>
        <a:bodyPr/>
        <a:lstStyle/>
        <a:p>
          <a:pPr>
            <a:defRPr cap="all"/>
          </a:pPr>
          <a:r>
            <a:rPr lang="es-ES_tradnl"/>
            <a:t>Adaptive-learning digital platforms</a:t>
          </a:r>
          <a:endParaRPr lang="en-US"/>
        </a:p>
      </dgm:t>
    </dgm:pt>
    <dgm:pt modelId="{43DE369B-81A9-41B4-B4A5-AA831E043A48}" type="parTrans" cxnId="{ED664B74-51E8-442B-A717-137F6539193D}">
      <dgm:prSet/>
      <dgm:spPr/>
      <dgm:t>
        <a:bodyPr/>
        <a:lstStyle/>
        <a:p>
          <a:endParaRPr lang="en-US"/>
        </a:p>
      </dgm:t>
    </dgm:pt>
    <dgm:pt modelId="{8E2F1CD5-F2D2-4E88-BDC3-00175FEC9BA1}" type="sibTrans" cxnId="{ED664B74-51E8-442B-A717-137F6539193D}">
      <dgm:prSet/>
      <dgm:spPr/>
      <dgm:t>
        <a:bodyPr/>
        <a:lstStyle/>
        <a:p>
          <a:endParaRPr lang="en-US"/>
        </a:p>
      </dgm:t>
    </dgm:pt>
    <dgm:pt modelId="{040CE29B-2ECD-441A-A1D4-4B2AF8908A16}" type="pres">
      <dgm:prSet presAssocID="{14DF01FC-C969-42D6-97A1-5D579545EEAD}" presName="root" presStyleCnt="0">
        <dgm:presLayoutVars>
          <dgm:dir/>
          <dgm:resizeHandles val="exact"/>
        </dgm:presLayoutVars>
      </dgm:prSet>
      <dgm:spPr/>
    </dgm:pt>
    <dgm:pt modelId="{0C82244D-8EE0-4EDF-AD1D-3704E1880DF9}" type="pres">
      <dgm:prSet presAssocID="{A8E17F9C-928C-4FA8-A637-364ABFCE0996}" presName="compNode" presStyleCnt="0"/>
      <dgm:spPr/>
    </dgm:pt>
    <dgm:pt modelId="{D3D80ACC-CB04-4CD6-8932-886F5C62844D}" type="pres">
      <dgm:prSet presAssocID="{A8E17F9C-928C-4FA8-A637-364ABFCE0996}" presName="iconBgRect" presStyleLbl="bgShp" presStyleIdx="0" presStyleCnt="4"/>
      <dgm:spPr/>
    </dgm:pt>
    <dgm:pt modelId="{E3049FE3-49D6-4471-B701-5DAB7970C530}" type="pres">
      <dgm:prSet presAssocID="{A8E17F9C-928C-4FA8-A637-364ABFCE099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inter"/>
        </a:ext>
      </dgm:extLst>
    </dgm:pt>
    <dgm:pt modelId="{AA3F220C-5E17-4681-9419-03CE12857C60}" type="pres">
      <dgm:prSet presAssocID="{A8E17F9C-928C-4FA8-A637-364ABFCE0996}" presName="spaceRect" presStyleCnt="0"/>
      <dgm:spPr/>
    </dgm:pt>
    <dgm:pt modelId="{D7A5320A-9107-4982-B431-9689A29ED1C3}" type="pres">
      <dgm:prSet presAssocID="{A8E17F9C-928C-4FA8-A637-364ABFCE0996}" presName="textRect" presStyleLbl="revTx" presStyleIdx="0" presStyleCnt="4">
        <dgm:presLayoutVars>
          <dgm:chMax val="1"/>
          <dgm:chPref val="1"/>
        </dgm:presLayoutVars>
      </dgm:prSet>
      <dgm:spPr/>
    </dgm:pt>
    <dgm:pt modelId="{185B318E-B677-443E-B097-CF26D5615368}" type="pres">
      <dgm:prSet presAssocID="{96F27BE5-4293-440E-86EB-0F46FABC714E}" presName="sibTrans" presStyleCnt="0"/>
      <dgm:spPr/>
    </dgm:pt>
    <dgm:pt modelId="{E8768464-27C4-4E47-8869-1FC67FC3BAE8}" type="pres">
      <dgm:prSet presAssocID="{03D15A5E-393D-4282-B9EA-1FF8F233D7E6}" presName="compNode" presStyleCnt="0"/>
      <dgm:spPr/>
    </dgm:pt>
    <dgm:pt modelId="{6715B8C9-E221-4AE5-97F9-F215B0FB11A7}" type="pres">
      <dgm:prSet presAssocID="{03D15A5E-393D-4282-B9EA-1FF8F233D7E6}" presName="iconBgRect" presStyleLbl="bgShp" presStyleIdx="1" presStyleCnt="4"/>
      <dgm:spPr/>
    </dgm:pt>
    <dgm:pt modelId="{34E527F2-B2C2-4CEF-9D36-6351B6AA46DC}" type="pres">
      <dgm:prSet presAssocID="{03D15A5E-393D-4282-B9EA-1FF8F233D7E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te Ringer"/>
        </a:ext>
      </dgm:extLst>
    </dgm:pt>
    <dgm:pt modelId="{5146F32E-6DEF-4AC2-AB41-321789DB022A}" type="pres">
      <dgm:prSet presAssocID="{03D15A5E-393D-4282-B9EA-1FF8F233D7E6}" presName="spaceRect" presStyleCnt="0"/>
      <dgm:spPr/>
    </dgm:pt>
    <dgm:pt modelId="{24D67CC1-3006-4A5E-9C74-59A8320CFE15}" type="pres">
      <dgm:prSet presAssocID="{03D15A5E-393D-4282-B9EA-1FF8F233D7E6}" presName="textRect" presStyleLbl="revTx" presStyleIdx="1" presStyleCnt="4">
        <dgm:presLayoutVars>
          <dgm:chMax val="1"/>
          <dgm:chPref val="1"/>
        </dgm:presLayoutVars>
      </dgm:prSet>
      <dgm:spPr/>
    </dgm:pt>
    <dgm:pt modelId="{C1AB0F5B-41DB-4CC3-AFED-4E13F547985B}" type="pres">
      <dgm:prSet presAssocID="{62481CE5-7E64-40F3-B440-EAF800914216}" presName="sibTrans" presStyleCnt="0"/>
      <dgm:spPr/>
    </dgm:pt>
    <dgm:pt modelId="{580E4B40-3B80-40EB-9C9F-E1643FB2AB76}" type="pres">
      <dgm:prSet presAssocID="{CFEC09C7-8791-4FD7-81EF-6809B1AC6C7F}" presName="compNode" presStyleCnt="0"/>
      <dgm:spPr/>
    </dgm:pt>
    <dgm:pt modelId="{D1CFC4AF-1409-4D74-A2B7-4A9C8B70DEC8}" type="pres">
      <dgm:prSet presAssocID="{CFEC09C7-8791-4FD7-81EF-6809B1AC6C7F}" presName="iconBgRect" presStyleLbl="bgShp" presStyleIdx="2" presStyleCnt="4"/>
      <dgm:spPr/>
    </dgm:pt>
    <dgm:pt modelId="{185CB5F5-D8BD-4AE7-989E-05E9ACD8704D}" type="pres">
      <dgm:prSet presAssocID="{CFEC09C7-8791-4FD7-81EF-6809B1AC6C7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7ED43119-D197-41BB-B812-E455DA8B7987}" type="pres">
      <dgm:prSet presAssocID="{CFEC09C7-8791-4FD7-81EF-6809B1AC6C7F}" presName="spaceRect" presStyleCnt="0"/>
      <dgm:spPr/>
    </dgm:pt>
    <dgm:pt modelId="{E927EB9F-8BD7-4F1C-AA05-41BAD5D2BE6D}" type="pres">
      <dgm:prSet presAssocID="{CFEC09C7-8791-4FD7-81EF-6809B1AC6C7F}" presName="textRect" presStyleLbl="revTx" presStyleIdx="2" presStyleCnt="4">
        <dgm:presLayoutVars>
          <dgm:chMax val="1"/>
          <dgm:chPref val="1"/>
        </dgm:presLayoutVars>
      </dgm:prSet>
      <dgm:spPr/>
    </dgm:pt>
    <dgm:pt modelId="{0384FE02-CABF-4278-B08B-526EDB751B7B}" type="pres">
      <dgm:prSet presAssocID="{0A4CA358-370B-411A-8303-0F6A73B97BE3}" presName="sibTrans" presStyleCnt="0"/>
      <dgm:spPr/>
    </dgm:pt>
    <dgm:pt modelId="{C8D25FCF-B837-461D-A28C-5E67E53F09E1}" type="pres">
      <dgm:prSet presAssocID="{2890C8FE-8410-4E69-8152-F4B499175D3B}" presName="compNode" presStyleCnt="0"/>
      <dgm:spPr/>
    </dgm:pt>
    <dgm:pt modelId="{A4567669-7553-4ECA-8D4F-CA92A53B542B}" type="pres">
      <dgm:prSet presAssocID="{2890C8FE-8410-4E69-8152-F4B499175D3B}" presName="iconBgRect" presStyleLbl="bgShp" presStyleIdx="3" presStyleCnt="4"/>
      <dgm:spPr/>
    </dgm:pt>
    <dgm:pt modelId="{762D0541-71CB-467F-A8FF-7630031C2D35}" type="pres">
      <dgm:prSet presAssocID="{2890C8FE-8410-4E69-8152-F4B499175D3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44A87E72-F3BB-4B2B-B18B-4149A2F656E5}" type="pres">
      <dgm:prSet presAssocID="{2890C8FE-8410-4E69-8152-F4B499175D3B}" presName="spaceRect" presStyleCnt="0"/>
      <dgm:spPr/>
    </dgm:pt>
    <dgm:pt modelId="{35307CB1-4C10-451D-90D0-31BCE676AE02}" type="pres">
      <dgm:prSet presAssocID="{2890C8FE-8410-4E69-8152-F4B499175D3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B603024-CE2E-4310-863E-5989C5663114}" type="presOf" srcId="{A8E17F9C-928C-4FA8-A637-364ABFCE0996}" destId="{D7A5320A-9107-4982-B431-9689A29ED1C3}" srcOrd="0" destOrd="0" presId="urn:microsoft.com/office/officeart/2018/5/layout/IconCircleLabelList"/>
    <dgm:cxn modelId="{3B08EE3F-CEC1-4F3D-8A63-91092F0F92E1}" type="presOf" srcId="{03D15A5E-393D-4282-B9EA-1FF8F233D7E6}" destId="{24D67CC1-3006-4A5E-9C74-59A8320CFE15}" srcOrd="0" destOrd="0" presId="urn:microsoft.com/office/officeart/2018/5/layout/IconCircleLabelList"/>
    <dgm:cxn modelId="{10BB8762-5CBF-4146-AF55-1B9E6D023C05}" type="presOf" srcId="{14DF01FC-C969-42D6-97A1-5D579545EEAD}" destId="{040CE29B-2ECD-441A-A1D4-4B2AF8908A16}" srcOrd="0" destOrd="0" presId="urn:microsoft.com/office/officeart/2018/5/layout/IconCircleLabelList"/>
    <dgm:cxn modelId="{ED664B74-51E8-442B-A717-137F6539193D}" srcId="{14DF01FC-C969-42D6-97A1-5D579545EEAD}" destId="{2890C8FE-8410-4E69-8152-F4B499175D3B}" srcOrd="3" destOrd="0" parTransId="{43DE369B-81A9-41B4-B4A5-AA831E043A48}" sibTransId="{8E2F1CD5-F2D2-4E88-BDC3-00175FEC9BA1}"/>
    <dgm:cxn modelId="{AB489A77-369E-49C2-9489-95B9303F49BB}" srcId="{14DF01FC-C969-42D6-97A1-5D579545EEAD}" destId="{CFEC09C7-8791-4FD7-81EF-6809B1AC6C7F}" srcOrd="2" destOrd="0" parTransId="{4DC4AB40-1EE1-4B10-A446-63F9A7BB8937}" sibTransId="{0A4CA358-370B-411A-8303-0F6A73B97BE3}"/>
    <dgm:cxn modelId="{6C26C47D-B115-4539-B2C7-BD79D3BD1E7F}" srcId="{14DF01FC-C969-42D6-97A1-5D579545EEAD}" destId="{03D15A5E-393D-4282-B9EA-1FF8F233D7E6}" srcOrd="1" destOrd="0" parTransId="{A1ADADA4-335E-45FC-BFF8-01290D82F83F}" sibTransId="{62481CE5-7E64-40F3-B440-EAF800914216}"/>
    <dgm:cxn modelId="{3EC3E0B6-3142-4F52-96B0-FF25968A0A06}" srcId="{14DF01FC-C969-42D6-97A1-5D579545EEAD}" destId="{A8E17F9C-928C-4FA8-A637-364ABFCE0996}" srcOrd="0" destOrd="0" parTransId="{E0CE1BA0-5E5C-4FD7-8C1C-F6A7602D4163}" sibTransId="{96F27BE5-4293-440E-86EB-0F46FABC714E}"/>
    <dgm:cxn modelId="{E01436EE-9265-428B-BA95-DB6D3905387C}" type="presOf" srcId="{2890C8FE-8410-4E69-8152-F4B499175D3B}" destId="{35307CB1-4C10-451D-90D0-31BCE676AE02}" srcOrd="0" destOrd="0" presId="urn:microsoft.com/office/officeart/2018/5/layout/IconCircleLabelList"/>
    <dgm:cxn modelId="{2DAFF0F7-C94C-4CF2-AA8B-B4729C3805AF}" type="presOf" srcId="{CFEC09C7-8791-4FD7-81EF-6809B1AC6C7F}" destId="{E927EB9F-8BD7-4F1C-AA05-41BAD5D2BE6D}" srcOrd="0" destOrd="0" presId="urn:microsoft.com/office/officeart/2018/5/layout/IconCircleLabelList"/>
    <dgm:cxn modelId="{003432ED-1BE1-4079-9D26-D47A0DD446C1}" type="presParOf" srcId="{040CE29B-2ECD-441A-A1D4-4B2AF8908A16}" destId="{0C82244D-8EE0-4EDF-AD1D-3704E1880DF9}" srcOrd="0" destOrd="0" presId="urn:microsoft.com/office/officeart/2018/5/layout/IconCircleLabelList"/>
    <dgm:cxn modelId="{59E1D0FC-92EB-4C41-9870-8B6B784E096E}" type="presParOf" srcId="{0C82244D-8EE0-4EDF-AD1D-3704E1880DF9}" destId="{D3D80ACC-CB04-4CD6-8932-886F5C62844D}" srcOrd="0" destOrd="0" presId="urn:microsoft.com/office/officeart/2018/5/layout/IconCircleLabelList"/>
    <dgm:cxn modelId="{CEE7DE3C-13B2-411C-87EF-4886B1A907B4}" type="presParOf" srcId="{0C82244D-8EE0-4EDF-AD1D-3704E1880DF9}" destId="{E3049FE3-49D6-4471-B701-5DAB7970C530}" srcOrd="1" destOrd="0" presId="urn:microsoft.com/office/officeart/2018/5/layout/IconCircleLabelList"/>
    <dgm:cxn modelId="{DE9FC200-DF4D-4F40-85D7-5D50064F5C7A}" type="presParOf" srcId="{0C82244D-8EE0-4EDF-AD1D-3704E1880DF9}" destId="{AA3F220C-5E17-4681-9419-03CE12857C60}" srcOrd="2" destOrd="0" presId="urn:microsoft.com/office/officeart/2018/5/layout/IconCircleLabelList"/>
    <dgm:cxn modelId="{2022CAB6-C8C3-4E83-9E65-F450875FFB4A}" type="presParOf" srcId="{0C82244D-8EE0-4EDF-AD1D-3704E1880DF9}" destId="{D7A5320A-9107-4982-B431-9689A29ED1C3}" srcOrd="3" destOrd="0" presId="urn:microsoft.com/office/officeart/2018/5/layout/IconCircleLabelList"/>
    <dgm:cxn modelId="{BF5D8070-4A64-4FD1-AEAF-753D9E81A542}" type="presParOf" srcId="{040CE29B-2ECD-441A-A1D4-4B2AF8908A16}" destId="{185B318E-B677-443E-B097-CF26D5615368}" srcOrd="1" destOrd="0" presId="urn:microsoft.com/office/officeart/2018/5/layout/IconCircleLabelList"/>
    <dgm:cxn modelId="{83FB61A6-84D8-4B69-BA5F-A139A1540527}" type="presParOf" srcId="{040CE29B-2ECD-441A-A1D4-4B2AF8908A16}" destId="{E8768464-27C4-4E47-8869-1FC67FC3BAE8}" srcOrd="2" destOrd="0" presId="urn:microsoft.com/office/officeart/2018/5/layout/IconCircleLabelList"/>
    <dgm:cxn modelId="{9A5DD9BC-0BE5-4195-B6AC-7651A774CA15}" type="presParOf" srcId="{E8768464-27C4-4E47-8869-1FC67FC3BAE8}" destId="{6715B8C9-E221-4AE5-97F9-F215B0FB11A7}" srcOrd="0" destOrd="0" presId="urn:microsoft.com/office/officeart/2018/5/layout/IconCircleLabelList"/>
    <dgm:cxn modelId="{20859952-6FB7-4365-8386-0DA26C49532D}" type="presParOf" srcId="{E8768464-27C4-4E47-8869-1FC67FC3BAE8}" destId="{34E527F2-B2C2-4CEF-9D36-6351B6AA46DC}" srcOrd="1" destOrd="0" presId="urn:microsoft.com/office/officeart/2018/5/layout/IconCircleLabelList"/>
    <dgm:cxn modelId="{5906ABFD-F5F9-4BD0-A826-C95E2496E714}" type="presParOf" srcId="{E8768464-27C4-4E47-8869-1FC67FC3BAE8}" destId="{5146F32E-6DEF-4AC2-AB41-321789DB022A}" srcOrd="2" destOrd="0" presId="urn:microsoft.com/office/officeart/2018/5/layout/IconCircleLabelList"/>
    <dgm:cxn modelId="{E28D033E-E426-42A8-A8E8-7CA37106B4D3}" type="presParOf" srcId="{E8768464-27C4-4E47-8869-1FC67FC3BAE8}" destId="{24D67CC1-3006-4A5E-9C74-59A8320CFE15}" srcOrd="3" destOrd="0" presId="urn:microsoft.com/office/officeart/2018/5/layout/IconCircleLabelList"/>
    <dgm:cxn modelId="{1A33CA8C-D9D5-4D40-BF10-0F53EBE1E500}" type="presParOf" srcId="{040CE29B-2ECD-441A-A1D4-4B2AF8908A16}" destId="{C1AB0F5B-41DB-4CC3-AFED-4E13F547985B}" srcOrd="3" destOrd="0" presId="urn:microsoft.com/office/officeart/2018/5/layout/IconCircleLabelList"/>
    <dgm:cxn modelId="{B2DC8E85-FF88-4EFB-9E0B-1CE7B0353755}" type="presParOf" srcId="{040CE29B-2ECD-441A-A1D4-4B2AF8908A16}" destId="{580E4B40-3B80-40EB-9C9F-E1643FB2AB76}" srcOrd="4" destOrd="0" presId="urn:microsoft.com/office/officeart/2018/5/layout/IconCircleLabelList"/>
    <dgm:cxn modelId="{D3E2FA3A-1488-4893-9199-F2169EBD5F1E}" type="presParOf" srcId="{580E4B40-3B80-40EB-9C9F-E1643FB2AB76}" destId="{D1CFC4AF-1409-4D74-A2B7-4A9C8B70DEC8}" srcOrd="0" destOrd="0" presId="urn:microsoft.com/office/officeart/2018/5/layout/IconCircleLabelList"/>
    <dgm:cxn modelId="{84DFBDEE-211B-4970-91F4-36A5D1F707D0}" type="presParOf" srcId="{580E4B40-3B80-40EB-9C9F-E1643FB2AB76}" destId="{185CB5F5-D8BD-4AE7-989E-05E9ACD8704D}" srcOrd="1" destOrd="0" presId="urn:microsoft.com/office/officeart/2018/5/layout/IconCircleLabelList"/>
    <dgm:cxn modelId="{42D41947-DCD9-4717-A39A-382F77CB18A7}" type="presParOf" srcId="{580E4B40-3B80-40EB-9C9F-E1643FB2AB76}" destId="{7ED43119-D197-41BB-B812-E455DA8B7987}" srcOrd="2" destOrd="0" presId="urn:microsoft.com/office/officeart/2018/5/layout/IconCircleLabelList"/>
    <dgm:cxn modelId="{0E477A05-31DF-459D-9E46-1AE82B40678E}" type="presParOf" srcId="{580E4B40-3B80-40EB-9C9F-E1643FB2AB76}" destId="{E927EB9F-8BD7-4F1C-AA05-41BAD5D2BE6D}" srcOrd="3" destOrd="0" presId="urn:microsoft.com/office/officeart/2018/5/layout/IconCircleLabelList"/>
    <dgm:cxn modelId="{74D29266-3779-4445-BBFD-D2DA6E1166B7}" type="presParOf" srcId="{040CE29B-2ECD-441A-A1D4-4B2AF8908A16}" destId="{0384FE02-CABF-4278-B08B-526EDB751B7B}" srcOrd="5" destOrd="0" presId="urn:microsoft.com/office/officeart/2018/5/layout/IconCircleLabelList"/>
    <dgm:cxn modelId="{76BD2E1B-C166-44CD-A833-B37AADEA77E4}" type="presParOf" srcId="{040CE29B-2ECD-441A-A1D4-4B2AF8908A16}" destId="{C8D25FCF-B837-461D-A28C-5E67E53F09E1}" srcOrd="6" destOrd="0" presId="urn:microsoft.com/office/officeart/2018/5/layout/IconCircleLabelList"/>
    <dgm:cxn modelId="{E2206CD4-8F4D-4093-B57C-9DCB3DBE658E}" type="presParOf" srcId="{C8D25FCF-B837-461D-A28C-5E67E53F09E1}" destId="{A4567669-7553-4ECA-8D4F-CA92A53B542B}" srcOrd="0" destOrd="0" presId="urn:microsoft.com/office/officeart/2018/5/layout/IconCircleLabelList"/>
    <dgm:cxn modelId="{80B1A53C-6FA4-401C-B67B-3253FE44DADA}" type="presParOf" srcId="{C8D25FCF-B837-461D-A28C-5E67E53F09E1}" destId="{762D0541-71CB-467F-A8FF-7630031C2D35}" srcOrd="1" destOrd="0" presId="urn:microsoft.com/office/officeart/2018/5/layout/IconCircleLabelList"/>
    <dgm:cxn modelId="{503519CE-9469-419F-AE22-82D7719137FC}" type="presParOf" srcId="{C8D25FCF-B837-461D-A28C-5E67E53F09E1}" destId="{44A87E72-F3BB-4B2B-B18B-4149A2F656E5}" srcOrd="2" destOrd="0" presId="urn:microsoft.com/office/officeart/2018/5/layout/IconCircleLabelList"/>
    <dgm:cxn modelId="{834E7096-DB1A-4E04-AB29-32A079B3ECF5}" type="presParOf" srcId="{C8D25FCF-B837-461D-A28C-5E67E53F09E1}" destId="{35307CB1-4C10-451D-90D0-31BCE676AE0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A2F147-829F-4715-8AF9-FA526518DA19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D054B3-D5C9-4900-9C03-8DEE2F5B754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_tradnl"/>
            <a:t>Cognitive load of speaking</a:t>
          </a:r>
          <a:endParaRPr lang="en-US"/>
        </a:p>
      </dgm:t>
    </dgm:pt>
    <dgm:pt modelId="{0A5A7258-4348-47DC-B967-33E1F6EEF134}" type="parTrans" cxnId="{F0ACCB38-BC69-4DED-8E45-EB1377482783}">
      <dgm:prSet/>
      <dgm:spPr/>
      <dgm:t>
        <a:bodyPr/>
        <a:lstStyle/>
        <a:p>
          <a:endParaRPr lang="en-US"/>
        </a:p>
      </dgm:t>
    </dgm:pt>
    <dgm:pt modelId="{B5732C92-2F1C-4002-85C7-F64FA86CED2F}" type="sibTrans" cxnId="{F0ACCB38-BC69-4DED-8E45-EB1377482783}">
      <dgm:prSet/>
      <dgm:spPr/>
      <dgm:t>
        <a:bodyPr/>
        <a:lstStyle/>
        <a:p>
          <a:endParaRPr lang="en-US"/>
        </a:p>
      </dgm:t>
    </dgm:pt>
    <dgm:pt modelId="{001370D4-F1F0-43A2-8942-A0829245F37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Anxiety</a:t>
          </a:r>
        </a:p>
      </dgm:t>
    </dgm:pt>
    <dgm:pt modelId="{7FA9DCF7-A229-4A03-8195-AEE9F8A7F3B0}" type="parTrans" cxnId="{3942CC95-D7CB-40B1-8B53-957B85921C6D}">
      <dgm:prSet/>
      <dgm:spPr/>
      <dgm:t>
        <a:bodyPr/>
        <a:lstStyle/>
        <a:p>
          <a:endParaRPr lang="en-US"/>
        </a:p>
      </dgm:t>
    </dgm:pt>
    <dgm:pt modelId="{133C8F07-0E5F-4AA0-B49C-C61A83F40705}" type="sibTrans" cxnId="{3942CC95-D7CB-40B1-8B53-957B85921C6D}">
      <dgm:prSet/>
      <dgm:spPr/>
      <dgm:t>
        <a:bodyPr/>
        <a:lstStyle/>
        <a:p>
          <a:endParaRPr lang="en-US"/>
        </a:p>
      </dgm:t>
    </dgm:pt>
    <dgm:pt modelId="{210236C0-8F1D-4630-8C7E-DAC82E002F8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_tradnl"/>
            <a:t>Attention paid to speaker</a:t>
          </a:r>
          <a:endParaRPr lang="en-US"/>
        </a:p>
      </dgm:t>
    </dgm:pt>
    <dgm:pt modelId="{5188122E-CD6F-4C69-8D3E-F1B0426D2278}" type="parTrans" cxnId="{4706F80E-8589-4954-B0AA-19958BE8C193}">
      <dgm:prSet/>
      <dgm:spPr/>
      <dgm:t>
        <a:bodyPr/>
        <a:lstStyle/>
        <a:p>
          <a:endParaRPr lang="en-US"/>
        </a:p>
      </dgm:t>
    </dgm:pt>
    <dgm:pt modelId="{01A98946-C1C1-496B-B9B3-9831B5B8774D}" type="sibTrans" cxnId="{4706F80E-8589-4954-B0AA-19958BE8C193}">
      <dgm:prSet/>
      <dgm:spPr/>
      <dgm:t>
        <a:bodyPr/>
        <a:lstStyle/>
        <a:p>
          <a:endParaRPr lang="en-US"/>
        </a:p>
      </dgm:t>
    </dgm:pt>
    <dgm:pt modelId="{055AF860-D224-416F-B896-62D0B8326AB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AU" noProof="0" dirty="0"/>
            <a:t>Being able to hear while seated far from the speaker</a:t>
          </a:r>
        </a:p>
      </dgm:t>
    </dgm:pt>
    <dgm:pt modelId="{CCA59CF4-CBF9-4F82-A5C8-F920D911F053}" type="parTrans" cxnId="{082F3B9E-73CC-4DA1-A02E-138C7ACE84A5}">
      <dgm:prSet/>
      <dgm:spPr/>
      <dgm:t>
        <a:bodyPr/>
        <a:lstStyle/>
        <a:p>
          <a:endParaRPr lang="en-US"/>
        </a:p>
      </dgm:t>
    </dgm:pt>
    <dgm:pt modelId="{8646A2A1-6BB8-4531-BD4F-234E59784DF6}" type="sibTrans" cxnId="{082F3B9E-73CC-4DA1-A02E-138C7ACE84A5}">
      <dgm:prSet/>
      <dgm:spPr/>
      <dgm:t>
        <a:bodyPr/>
        <a:lstStyle/>
        <a:p>
          <a:endParaRPr lang="en-US"/>
        </a:p>
      </dgm:t>
    </dgm:pt>
    <dgm:pt modelId="{F62C7C07-2288-4073-A41C-374535423408}" type="pres">
      <dgm:prSet presAssocID="{87A2F147-829F-4715-8AF9-FA526518DA19}" presName="root" presStyleCnt="0">
        <dgm:presLayoutVars>
          <dgm:dir/>
          <dgm:resizeHandles val="exact"/>
        </dgm:presLayoutVars>
      </dgm:prSet>
      <dgm:spPr/>
    </dgm:pt>
    <dgm:pt modelId="{936F2AEF-BBE5-40EA-AFD0-631B3E356685}" type="pres">
      <dgm:prSet presAssocID="{BAD054B3-D5C9-4900-9C03-8DEE2F5B754F}" presName="compNode" presStyleCnt="0"/>
      <dgm:spPr/>
    </dgm:pt>
    <dgm:pt modelId="{A97C6B5A-AE04-4E08-A2B9-B3A458A03229}" type="pres">
      <dgm:prSet presAssocID="{BAD054B3-D5C9-4900-9C03-8DEE2F5B754F}" presName="iconBgRect" presStyleLbl="bgShp" presStyleIdx="0" presStyleCnt="4"/>
      <dgm:spPr/>
    </dgm:pt>
    <dgm:pt modelId="{6C7AD436-052E-4EE5-9CEE-1D0338707B00}" type="pres">
      <dgm:prSet presAssocID="{BAD054B3-D5C9-4900-9C03-8DEE2F5B754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13B7882-8E9C-4DDB-8DE3-FA546FC6F71A}" type="pres">
      <dgm:prSet presAssocID="{BAD054B3-D5C9-4900-9C03-8DEE2F5B754F}" presName="spaceRect" presStyleCnt="0"/>
      <dgm:spPr/>
    </dgm:pt>
    <dgm:pt modelId="{90AD524E-783D-438E-9C24-E149FFC2E794}" type="pres">
      <dgm:prSet presAssocID="{BAD054B3-D5C9-4900-9C03-8DEE2F5B754F}" presName="textRect" presStyleLbl="revTx" presStyleIdx="0" presStyleCnt="4">
        <dgm:presLayoutVars>
          <dgm:chMax val="1"/>
          <dgm:chPref val="1"/>
        </dgm:presLayoutVars>
      </dgm:prSet>
      <dgm:spPr/>
    </dgm:pt>
    <dgm:pt modelId="{C740B132-F384-4901-B1DA-C3B13EA9251E}" type="pres">
      <dgm:prSet presAssocID="{B5732C92-2F1C-4002-85C7-F64FA86CED2F}" presName="sibTrans" presStyleCnt="0"/>
      <dgm:spPr/>
    </dgm:pt>
    <dgm:pt modelId="{0E7CA5B0-4C35-491C-84BC-EA6B76C3CA99}" type="pres">
      <dgm:prSet presAssocID="{001370D4-F1F0-43A2-8942-A0829245F377}" presName="compNode" presStyleCnt="0"/>
      <dgm:spPr/>
    </dgm:pt>
    <dgm:pt modelId="{164791EA-709D-4B4B-93DD-E2FB8EB4583E}" type="pres">
      <dgm:prSet presAssocID="{001370D4-F1F0-43A2-8942-A0829245F377}" presName="iconBgRect" presStyleLbl="bgShp" presStyleIdx="1" presStyleCnt="4"/>
      <dgm:spPr/>
    </dgm:pt>
    <dgm:pt modelId="{F8D93BC7-A460-4F44-984B-BB750D6CDFD1}" type="pres">
      <dgm:prSet presAssocID="{001370D4-F1F0-43A2-8942-A0829245F37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face with solid fill"/>
        </a:ext>
      </dgm:extLst>
    </dgm:pt>
    <dgm:pt modelId="{49FC8AB2-2B03-4D72-AE90-27E379BA9B58}" type="pres">
      <dgm:prSet presAssocID="{001370D4-F1F0-43A2-8942-A0829245F377}" presName="spaceRect" presStyleCnt="0"/>
      <dgm:spPr/>
    </dgm:pt>
    <dgm:pt modelId="{995C36AF-469E-4F98-AA2B-17D6CE0FAD0F}" type="pres">
      <dgm:prSet presAssocID="{001370D4-F1F0-43A2-8942-A0829245F377}" presName="textRect" presStyleLbl="revTx" presStyleIdx="1" presStyleCnt="4">
        <dgm:presLayoutVars>
          <dgm:chMax val="1"/>
          <dgm:chPref val="1"/>
        </dgm:presLayoutVars>
      </dgm:prSet>
      <dgm:spPr/>
    </dgm:pt>
    <dgm:pt modelId="{145E60DE-DCB0-4446-8711-389EE8DE7C20}" type="pres">
      <dgm:prSet presAssocID="{133C8F07-0E5F-4AA0-B49C-C61A83F40705}" presName="sibTrans" presStyleCnt="0"/>
      <dgm:spPr/>
    </dgm:pt>
    <dgm:pt modelId="{C1F98639-14A2-49A6-854D-2AED1EA8B0D7}" type="pres">
      <dgm:prSet presAssocID="{210236C0-8F1D-4630-8C7E-DAC82E002F89}" presName="compNode" presStyleCnt="0"/>
      <dgm:spPr/>
    </dgm:pt>
    <dgm:pt modelId="{858DB485-EF82-4E81-A094-BFC2ECD21E66}" type="pres">
      <dgm:prSet presAssocID="{210236C0-8F1D-4630-8C7E-DAC82E002F89}" presName="iconBgRect" presStyleLbl="bgShp" presStyleIdx="2" presStyleCnt="4"/>
      <dgm:spPr/>
    </dgm:pt>
    <dgm:pt modelId="{BFFA9E0E-35B4-443B-9A08-A6DC6FEF203C}" type="pres">
      <dgm:prSet presAssocID="{210236C0-8F1D-4630-8C7E-DAC82E002F8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DE2506CA-6B0D-4B50-8A25-343228C5642E}" type="pres">
      <dgm:prSet presAssocID="{210236C0-8F1D-4630-8C7E-DAC82E002F89}" presName="spaceRect" presStyleCnt="0"/>
      <dgm:spPr/>
    </dgm:pt>
    <dgm:pt modelId="{177F8A2C-FDBD-49CE-88E5-8E0A81275F11}" type="pres">
      <dgm:prSet presAssocID="{210236C0-8F1D-4630-8C7E-DAC82E002F89}" presName="textRect" presStyleLbl="revTx" presStyleIdx="2" presStyleCnt="4">
        <dgm:presLayoutVars>
          <dgm:chMax val="1"/>
          <dgm:chPref val="1"/>
        </dgm:presLayoutVars>
      </dgm:prSet>
      <dgm:spPr/>
    </dgm:pt>
    <dgm:pt modelId="{E1B04795-7F66-4027-8D74-24AA6104D11D}" type="pres">
      <dgm:prSet presAssocID="{01A98946-C1C1-496B-B9B3-9831B5B8774D}" presName="sibTrans" presStyleCnt="0"/>
      <dgm:spPr/>
    </dgm:pt>
    <dgm:pt modelId="{CF1960F2-1FD3-4588-B5AA-79C06F0DDD5E}" type="pres">
      <dgm:prSet presAssocID="{055AF860-D224-416F-B896-62D0B8326AB5}" presName="compNode" presStyleCnt="0"/>
      <dgm:spPr/>
    </dgm:pt>
    <dgm:pt modelId="{4F8D01BF-E8B3-487A-9DB3-FFD740E97365}" type="pres">
      <dgm:prSet presAssocID="{055AF860-D224-416F-B896-62D0B8326AB5}" presName="iconBgRect" presStyleLbl="bgShp" presStyleIdx="3" presStyleCnt="4"/>
      <dgm:spPr/>
    </dgm:pt>
    <dgm:pt modelId="{2495628C-0ACB-47EB-B3E6-B2F8793233A4}" type="pres">
      <dgm:prSet presAssocID="{055AF860-D224-416F-B896-62D0B8326AB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"/>
        </a:ext>
      </dgm:extLst>
    </dgm:pt>
    <dgm:pt modelId="{C79722F5-EFA7-4BF6-B463-4BA0F7217F53}" type="pres">
      <dgm:prSet presAssocID="{055AF860-D224-416F-B896-62D0B8326AB5}" presName="spaceRect" presStyleCnt="0"/>
      <dgm:spPr/>
    </dgm:pt>
    <dgm:pt modelId="{ABD5DFAE-B2B6-411E-9422-7530DED34DAD}" type="pres">
      <dgm:prSet presAssocID="{055AF860-D224-416F-B896-62D0B8326AB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4706F80E-8589-4954-B0AA-19958BE8C193}" srcId="{87A2F147-829F-4715-8AF9-FA526518DA19}" destId="{210236C0-8F1D-4630-8C7E-DAC82E002F89}" srcOrd="2" destOrd="0" parTransId="{5188122E-CD6F-4C69-8D3E-F1B0426D2278}" sibTransId="{01A98946-C1C1-496B-B9B3-9831B5B8774D}"/>
    <dgm:cxn modelId="{6604742D-8FA2-4684-9BDB-31BD3948EBDC}" type="presOf" srcId="{055AF860-D224-416F-B896-62D0B8326AB5}" destId="{ABD5DFAE-B2B6-411E-9422-7530DED34DAD}" srcOrd="0" destOrd="0" presId="urn:microsoft.com/office/officeart/2018/5/layout/IconCircleLabelList"/>
    <dgm:cxn modelId="{F0ACCB38-BC69-4DED-8E45-EB1377482783}" srcId="{87A2F147-829F-4715-8AF9-FA526518DA19}" destId="{BAD054B3-D5C9-4900-9C03-8DEE2F5B754F}" srcOrd="0" destOrd="0" parTransId="{0A5A7258-4348-47DC-B967-33E1F6EEF134}" sibTransId="{B5732C92-2F1C-4002-85C7-F64FA86CED2F}"/>
    <dgm:cxn modelId="{2ECCA368-36EF-46CD-957A-A8505746022B}" type="presOf" srcId="{210236C0-8F1D-4630-8C7E-DAC82E002F89}" destId="{177F8A2C-FDBD-49CE-88E5-8E0A81275F11}" srcOrd="0" destOrd="0" presId="urn:microsoft.com/office/officeart/2018/5/layout/IconCircleLabelList"/>
    <dgm:cxn modelId="{E3A29793-7619-4D11-AEBD-3813DF18255F}" type="presOf" srcId="{BAD054B3-D5C9-4900-9C03-8DEE2F5B754F}" destId="{90AD524E-783D-438E-9C24-E149FFC2E794}" srcOrd="0" destOrd="0" presId="urn:microsoft.com/office/officeart/2018/5/layout/IconCircleLabelList"/>
    <dgm:cxn modelId="{3942CC95-D7CB-40B1-8B53-957B85921C6D}" srcId="{87A2F147-829F-4715-8AF9-FA526518DA19}" destId="{001370D4-F1F0-43A2-8942-A0829245F377}" srcOrd="1" destOrd="0" parTransId="{7FA9DCF7-A229-4A03-8195-AEE9F8A7F3B0}" sibTransId="{133C8F07-0E5F-4AA0-B49C-C61A83F40705}"/>
    <dgm:cxn modelId="{082F3B9E-73CC-4DA1-A02E-138C7ACE84A5}" srcId="{87A2F147-829F-4715-8AF9-FA526518DA19}" destId="{055AF860-D224-416F-B896-62D0B8326AB5}" srcOrd="3" destOrd="0" parTransId="{CCA59CF4-CBF9-4F82-A5C8-F920D911F053}" sibTransId="{8646A2A1-6BB8-4531-BD4F-234E59784DF6}"/>
    <dgm:cxn modelId="{9E76EFB8-53F2-4500-9659-B41F220D720C}" type="presOf" srcId="{001370D4-F1F0-43A2-8942-A0829245F377}" destId="{995C36AF-469E-4F98-AA2B-17D6CE0FAD0F}" srcOrd="0" destOrd="0" presId="urn:microsoft.com/office/officeart/2018/5/layout/IconCircleLabelList"/>
    <dgm:cxn modelId="{E46D7FF0-2309-4E2A-940E-6F5F3DDC0655}" type="presOf" srcId="{87A2F147-829F-4715-8AF9-FA526518DA19}" destId="{F62C7C07-2288-4073-A41C-374535423408}" srcOrd="0" destOrd="0" presId="urn:microsoft.com/office/officeart/2018/5/layout/IconCircleLabelList"/>
    <dgm:cxn modelId="{065750FC-B9E7-45A1-8D93-A365C8A18686}" type="presParOf" srcId="{F62C7C07-2288-4073-A41C-374535423408}" destId="{936F2AEF-BBE5-40EA-AFD0-631B3E356685}" srcOrd="0" destOrd="0" presId="urn:microsoft.com/office/officeart/2018/5/layout/IconCircleLabelList"/>
    <dgm:cxn modelId="{2B1E8A9B-A59C-46DC-ADF5-F8A0026F18F0}" type="presParOf" srcId="{936F2AEF-BBE5-40EA-AFD0-631B3E356685}" destId="{A97C6B5A-AE04-4E08-A2B9-B3A458A03229}" srcOrd="0" destOrd="0" presId="urn:microsoft.com/office/officeart/2018/5/layout/IconCircleLabelList"/>
    <dgm:cxn modelId="{A6674DB2-FB74-47EB-BB31-38E9955E612D}" type="presParOf" srcId="{936F2AEF-BBE5-40EA-AFD0-631B3E356685}" destId="{6C7AD436-052E-4EE5-9CEE-1D0338707B00}" srcOrd="1" destOrd="0" presId="urn:microsoft.com/office/officeart/2018/5/layout/IconCircleLabelList"/>
    <dgm:cxn modelId="{096B279A-7DB5-4ED3-AFE7-F159A892E36D}" type="presParOf" srcId="{936F2AEF-BBE5-40EA-AFD0-631B3E356685}" destId="{313B7882-8E9C-4DDB-8DE3-FA546FC6F71A}" srcOrd="2" destOrd="0" presId="urn:microsoft.com/office/officeart/2018/5/layout/IconCircleLabelList"/>
    <dgm:cxn modelId="{4F39BBF4-3304-4B3B-A61A-326BD598929C}" type="presParOf" srcId="{936F2AEF-BBE5-40EA-AFD0-631B3E356685}" destId="{90AD524E-783D-438E-9C24-E149FFC2E794}" srcOrd="3" destOrd="0" presId="urn:microsoft.com/office/officeart/2018/5/layout/IconCircleLabelList"/>
    <dgm:cxn modelId="{8F7B53ED-EB2D-4761-A086-9C91A6329752}" type="presParOf" srcId="{F62C7C07-2288-4073-A41C-374535423408}" destId="{C740B132-F384-4901-B1DA-C3B13EA9251E}" srcOrd="1" destOrd="0" presId="urn:microsoft.com/office/officeart/2018/5/layout/IconCircleLabelList"/>
    <dgm:cxn modelId="{1C273C1E-86D3-4041-AEE9-35BA13402FDB}" type="presParOf" srcId="{F62C7C07-2288-4073-A41C-374535423408}" destId="{0E7CA5B0-4C35-491C-84BC-EA6B76C3CA99}" srcOrd="2" destOrd="0" presId="urn:microsoft.com/office/officeart/2018/5/layout/IconCircleLabelList"/>
    <dgm:cxn modelId="{3EC72E74-BB74-4E36-B3D4-09A9A2A83122}" type="presParOf" srcId="{0E7CA5B0-4C35-491C-84BC-EA6B76C3CA99}" destId="{164791EA-709D-4B4B-93DD-E2FB8EB4583E}" srcOrd="0" destOrd="0" presId="urn:microsoft.com/office/officeart/2018/5/layout/IconCircleLabelList"/>
    <dgm:cxn modelId="{EB10448B-474B-4182-8F76-2700E2CDE472}" type="presParOf" srcId="{0E7CA5B0-4C35-491C-84BC-EA6B76C3CA99}" destId="{F8D93BC7-A460-4F44-984B-BB750D6CDFD1}" srcOrd="1" destOrd="0" presId="urn:microsoft.com/office/officeart/2018/5/layout/IconCircleLabelList"/>
    <dgm:cxn modelId="{BABE74DD-BB72-4505-B149-E20D95330040}" type="presParOf" srcId="{0E7CA5B0-4C35-491C-84BC-EA6B76C3CA99}" destId="{49FC8AB2-2B03-4D72-AE90-27E379BA9B58}" srcOrd="2" destOrd="0" presId="urn:microsoft.com/office/officeart/2018/5/layout/IconCircleLabelList"/>
    <dgm:cxn modelId="{F6C65D52-6545-4D34-BD62-4F4106D86B99}" type="presParOf" srcId="{0E7CA5B0-4C35-491C-84BC-EA6B76C3CA99}" destId="{995C36AF-469E-4F98-AA2B-17D6CE0FAD0F}" srcOrd="3" destOrd="0" presId="urn:microsoft.com/office/officeart/2018/5/layout/IconCircleLabelList"/>
    <dgm:cxn modelId="{EC74E324-68B7-4139-91F0-160E6DA16E16}" type="presParOf" srcId="{F62C7C07-2288-4073-A41C-374535423408}" destId="{145E60DE-DCB0-4446-8711-389EE8DE7C20}" srcOrd="3" destOrd="0" presId="urn:microsoft.com/office/officeart/2018/5/layout/IconCircleLabelList"/>
    <dgm:cxn modelId="{3BB80D1E-5403-4ACC-8000-B3DB4104E930}" type="presParOf" srcId="{F62C7C07-2288-4073-A41C-374535423408}" destId="{C1F98639-14A2-49A6-854D-2AED1EA8B0D7}" srcOrd="4" destOrd="0" presId="urn:microsoft.com/office/officeart/2018/5/layout/IconCircleLabelList"/>
    <dgm:cxn modelId="{7B72FF84-5614-4AF3-97C0-3E0F00DD651C}" type="presParOf" srcId="{C1F98639-14A2-49A6-854D-2AED1EA8B0D7}" destId="{858DB485-EF82-4E81-A094-BFC2ECD21E66}" srcOrd="0" destOrd="0" presId="urn:microsoft.com/office/officeart/2018/5/layout/IconCircleLabelList"/>
    <dgm:cxn modelId="{61AE6CB4-BFBE-434C-ADA2-1ACE199AD1C4}" type="presParOf" srcId="{C1F98639-14A2-49A6-854D-2AED1EA8B0D7}" destId="{BFFA9E0E-35B4-443B-9A08-A6DC6FEF203C}" srcOrd="1" destOrd="0" presId="urn:microsoft.com/office/officeart/2018/5/layout/IconCircleLabelList"/>
    <dgm:cxn modelId="{2061E84F-B210-4699-ACF6-92D3BD35BDE2}" type="presParOf" srcId="{C1F98639-14A2-49A6-854D-2AED1EA8B0D7}" destId="{DE2506CA-6B0D-4B50-8A25-343228C5642E}" srcOrd="2" destOrd="0" presId="urn:microsoft.com/office/officeart/2018/5/layout/IconCircleLabelList"/>
    <dgm:cxn modelId="{5A51B32E-2491-450C-8EC1-CCEF2B161343}" type="presParOf" srcId="{C1F98639-14A2-49A6-854D-2AED1EA8B0D7}" destId="{177F8A2C-FDBD-49CE-88E5-8E0A81275F11}" srcOrd="3" destOrd="0" presId="urn:microsoft.com/office/officeart/2018/5/layout/IconCircleLabelList"/>
    <dgm:cxn modelId="{D84098C6-D47F-45B8-9BF8-40B9CF939774}" type="presParOf" srcId="{F62C7C07-2288-4073-A41C-374535423408}" destId="{E1B04795-7F66-4027-8D74-24AA6104D11D}" srcOrd="5" destOrd="0" presId="urn:microsoft.com/office/officeart/2018/5/layout/IconCircleLabelList"/>
    <dgm:cxn modelId="{4F0C890E-0C7B-45A6-BB2D-ED1D55317A2C}" type="presParOf" srcId="{F62C7C07-2288-4073-A41C-374535423408}" destId="{CF1960F2-1FD3-4588-B5AA-79C06F0DDD5E}" srcOrd="6" destOrd="0" presId="urn:microsoft.com/office/officeart/2018/5/layout/IconCircleLabelList"/>
    <dgm:cxn modelId="{692E955C-A5A7-49D2-99B6-77C50D697CB7}" type="presParOf" srcId="{CF1960F2-1FD3-4588-B5AA-79C06F0DDD5E}" destId="{4F8D01BF-E8B3-487A-9DB3-FFD740E97365}" srcOrd="0" destOrd="0" presId="urn:microsoft.com/office/officeart/2018/5/layout/IconCircleLabelList"/>
    <dgm:cxn modelId="{B74EA158-ED9D-434B-A50F-034D9434B237}" type="presParOf" srcId="{CF1960F2-1FD3-4588-B5AA-79C06F0DDD5E}" destId="{2495628C-0ACB-47EB-B3E6-B2F8793233A4}" srcOrd="1" destOrd="0" presId="urn:microsoft.com/office/officeart/2018/5/layout/IconCircleLabelList"/>
    <dgm:cxn modelId="{A28D5D51-BA20-4867-AA3F-E57403E4F241}" type="presParOf" srcId="{CF1960F2-1FD3-4588-B5AA-79C06F0DDD5E}" destId="{C79722F5-EFA7-4BF6-B463-4BA0F7217F53}" srcOrd="2" destOrd="0" presId="urn:microsoft.com/office/officeart/2018/5/layout/IconCircleLabelList"/>
    <dgm:cxn modelId="{DA38288B-CD7B-4EC8-B3B1-7F837256A8F3}" type="presParOf" srcId="{CF1960F2-1FD3-4588-B5AA-79C06F0DDD5E}" destId="{ABD5DFAE-B2B6-411E-9422-7530DED34DA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D97F62-7913-4909-8CCA-D8AA5956758E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BA9CB60-E86C-43D6-B0D3-02A9EF24693A}">
      <dgm:prSet/>
      <dgm:spPr/>
      <dgm:t>
        <a:bodyPr/>
        <a:lstStyle/>
        <a:p>
          <a:r>
            <a:rPr lang="en-US" dirty="0"/>
            <a:t>Controlled reception = More focused oral production</a:t>
          </a:r>
        </a:p>
      </dgm:t>
    </dgm:pt>
    <dgm:pt modelId="{B4A6C490-994A-42B2-9D96-8FDCFD700047}" type="parTrans" cxnId="{B98178B4-852E-4CF7-99DE-C34F9018B992}">
      <dgm:prSet/>
      <dgm:spPr/>
      <dgm:t>
        <a:bodyPr/>
        <a:lstStyle/>
        <a:p>
          <a:endParaRPr lang="en-US"/>
        </a:p>
      </dgm:t>
    </dgm:pt>
    <dgm:pt modelId="{57C45A40-F6B1-4946-951B-3CBCAB0963DC}" type="sibTrans" cxnId="{B98178B4-852E-4CF7-99DE-C34F9018B992}">
      <dgm:prSet/>
      <dgm:spPr/>
      <dgm:t>
        <a:bodyPr/>
        <a:lstStyle/>
        <a:p>
          <a:endParaRPr lang="en-US"/>
        </a:p>
      </dgm:t>
    </dgm:pt>
    <dgm:pt modelId="{BE989800-84C5-47B1-9724-C71AB110CB44}">
      <dgm:prSet/>
      <dgm:spPr/>
      <dgm:t>
        <a:bodyPr/>
        <a:lstStyle/>
        <a:p>
          <a:r>
            <a:rPr lang="en-US" dirty="0"/>
            <a:t>Greater flexibility = Reduced learner anxiety </a:t>
          </a:r>
        </a:p>
      </dgm:t>
    </dgm:pt>
    <dgm:pt modelId="{335B57AE-B783-4E49-896F-1DF081B46D78}" type="parTrans" cxnId="{EA31F026-0967-4EF7-8487-5361B55A9807}">
      <dgm:prSet/>
      <dgm:spPr/>
      <dgm:t>
        <a:bodyPr/>
        <a:lstStyle/>
        <a:p>
          <a:endParaRPr lang="en-US"/>
        </a:p>
      </dgm:t>
    </dgm:pt>
    <dgm:pt modelId="{91C332AA-2C8F-4C55-B9CF-27BD970468FC}" type="sibTrans" cxnId="{EA31F026-0967-4EF7-8487-5361B55A9807}">
      <dgm:prSet/>
      <dgm:spPr/>
      <dgm:t>
        <a:bodyPr/>
        <a:lstStyle/>
        <a:p>
          <a:endParaRPr lang="en-US"/>
        </a:p>
      </dgm:t>
    </dgm:pt>
    <dgm:pt modelId="{C1C982AD-319D-4B69-B44F-59901442E954}">
      <dgm:prSet/>
      <dgm:spPr/>
      <dgm:t>
        <a:bodyPr/>
        <a:lstStyle/>
        <a:p>
          <a:r>
            <a:rPr lang="en-US" dirty="0"/>
            <a:t>Required completion = Optimal accountability</a:t>
          </a:r>
        </a:p>
      </dgm:t>
    </dgm:pt>
    <dgm:pt modelId="{102B05B5-5B17-418E-8214-ED7C331AAB44}" type="parTrans" cxnId="{50D85B34-4291-41F8-A0A6-2ED6E7FE9A69}">
      <dgm:prSet/>
      <dgm:spPr/>
      <dgm:t>
        <a:bodyPr/>
        <a:lstStyle/>
        <a:p>
          <a:endParaRPr lang="en-US"/>
        </a:p>
      </dgm:t>
    </dgm:pt>
    <dgm:pt modelId="{15A64999-AAB5-498D-ADB3-57D5759F4D99}" type="sibTrans" cxnId="{50D85B34-4291-41F8-A0A6-2ED6E7FE9A69}">
      <dgm:prSet/>
      <dgm:spPr/>
      <dgm:t>
        <a:bodyPr/>
        <a:lstStyle/>
        <a:p>
          <a:endParaRPr lang="en-US"/>
        </a:p>
      </dgm:t>
    </dgm:pt>
    <dgm:pt modelId="{07AEC31D-8705-4692-87F5-BD6E053A2107}">
      <dgm:prSet/>
      <dgm:spPr/>
      <dgm:t>
        <a:bodyPr/>
        <a:lstStyle/>
        <a:p>
          <a:r>
            <a:rPr lang="en-US" dirty="0"/>
            <a:t>Increased student control = Minimized obstacles to comprehension</a:t>
          </a:r>
        </a:p>
      </dgm:t>
    </dgm:pt>
    <dgm:pt modelId="{0B213385-4A0D-43A5-8F33-EA48E98DB28A}" type="parTrans" cxnId="{D3E1765C-BE6E-4E3E-89DA-2F5C33F2A5C0}">
      <dgm:prSet/>
      <dgm:spPr/>
      <dgm:t>
        <a:bodyPr/>
        <a:lstStyle/>
        <a:p>
          <a:endParaRPr lang="en-US"/>
        </a:p>
      </dgm:t>
    </dgm:pt>
    <dgm:pt modelId="{FD6F11F7-3576-4BD6-92BF-6172847D6178}" type="sibTrans" cxnId="{D3E1765C-BE6E-4E3E-89DA-2F5C33F2A5C0}">
      <dgm:prSet/>
      <dgm:spPr/>
      <dgm:t>
        <a:bodyPr/>
        <a:lstStyle/>
        <a:p>
          <a:endParaRPr lang="en-US"/>
        </a:p>
      </dgm:t>
    </dgm:pt>
    <dgm:pt modelId="{01F7DA7E-CB35-EC41-AC5C-1A77A45A0AD9}" type="pres">
      <dgm:prSet presAssocID="{78D97F62-7913-4909-8CCA-D8AA5956758E}" presName="vert0" presStyleCnt="0">
        <dgm:presLayoutVars>
          <dgm:dir/>
          <dgm:animOne val="branch"/>
          <dgm:animLvl val="lvl"/>
        </dgm:presLayoutVars>
      </dgm:prSet>
      <dgm:spPr/>
    </dgm:pt>
    <dgm:pt modelId="{3C0E5DA0-553C-9B45-9B9B-6504B816B88C}" type="pres">
      <dgm:prSet presAssocID="{4BA9CB60-E86C-43D6-B0D3-02A9EF24693A}" presName="thickLine" presStyleLbl="alignNode1" presStyleIdx="0" presStyleCnt="4"/>
      <dgm:spPr/>
    </dgm:pt>
    <dgm:pt modelId="{2C492F91-FB06-A94F-98B4-17C41FD01CCD}" type="pres">
      <dgm:prSet presAssocID="{4BA9CB60-E86C-43D6-B0D3-02A9EF24693A}" presName="horz1" presStyleCnt="0"/>
      <dgm:spPr/>
    </dgm:pt>
    <dgm:pt modelId="{AC6C92C3-D838-E048-BA7C-EF85393DF356}" type="pres">
      <dgm:prSet presAssocID="{4BA9CB60-E86C-43D6-B0D3-02A9EF24693A}" presName="tx1" presStyleLbl="revTx" presStyleIdx="0" presStyleCnt="4"/>
      <dgm:spPr/>
    </dgm:pt>
    <dgm:pt modelId="{88B50B68-1238-254A-B30B-A44A480DF1E2}" type="pres">
      <dgm:prSet presAssocID="{4BA9CB60-E86C-43D6-B0D3-02A9EF24693A}" presName="vert1" presStyleCnt="0"/>
      <dgm:spPr/>
    </dgm:pt>
    <dgm:pt modelId="{B329CC2C-1963-744E-84FE-267FD8B5358B}" type="pres">
      <dgm:prSet presAssocID="{BE989800-84C5-47B1-9724-C71AB110CB44}" presName="thickLine" presStyleLbl="alignNode1" presStyleIdx="1" presStyleCnt="4"/>
      <dgm:spPr/>
    </dgm:pt>
    <dgm:pt modelId="{1E73379C-FFBE-7947-8C71-9F1995BDDA9A}" type="pres">
      <dgm:prSet presAssocID="{BE989800-84C5-47B1-9724-C71AB110CB44}" presName="horz1" presStyleCnt="0"/>
      <dgm:spPr/>
    </dgm:pt>
    <dgm:pt modelId="{CE765F31-7C65-244E-B8D1-484B76D699BC}" type="pres">
      <dgm:prSet presAssocID="{BE989800-84C5-47B1-9724-C71AB110CB44}" presName="tx1" presStyleLbl="revTx" presStyleIdx="1" presStyleCnt="4"/>
      <dgm:spPr/>
    </dgm:pt>
    <dgm:pt modelId="{A290A84A-405A-134E-9553-F0122BC37731}" type="pres">
      <dgm:prSet presAssocID="{BE989800-84C5-47B1-9724-C71AB110CB44}" presName="vert1" presStyleCnt="0"/>
      <dgm:spPr/>
    </dgm:pt>
    <dgm:pt modelId="{BCF49BD7-306D-0040-80D6-374989FA66F3}" type="pres">
      <dgm:prSet presAssocID="{C1C982AD-319D-4B69-B44F-59901442E954}" presName="thickLine" presStyleLbl="alignNode1" presStyleIdx="2" presStyleCnt="4"/>
      <dgm:spPr/>
    </dgm:pt>
    <dgm:pt modelId="{2F08B8F4-50F6-2E44-8F17-D1E923745723}" type="pres">
      <dgm:prSet presAssocID="{C1C982AD-319D-4B69-B44F-59901442E954}" presName="horz1" presStyleCnt="0"/>
      <dgm:spPr/>
    </dgm:pt>
    <dgm:pt modelId="{7B05B73F-11ED-1047-A905-DB38C2EFC6E2}" type="pres">
      <dgm:prSet presAssocID="{C1C982AD-319D-4B69-B44F-59901442E954}" presName="tx1" presStyleLbl="revTx" presStyleIdx="2" presStyleCnt="4"/>
      <dgm:spPr/>
    </dgm:pt>
    <dgm:pt modelId="{2C40D192-3E3F-9B4C-98D4-AF29B6D3AE84}" type="pres">
      <dgm:prSet presAssocID="{C1C982AD-319D-4B69-B44F-59901442E954}" presName="vert1" presStyleCnt="0"/>
      <dgm:spPr/>
    </dgm:pt>
    <dgm:pt modelId="{EAD5F917-A879-2144-A07D-EABC8CD17B6E}" type="pres">
      <dgm:prSet presAssocID="{07AEC31D-8705-4692-87F5-BD6E053A2107}" presName="thickLine" presStyleLbl="alignNode1" presStyleIdx="3" presStyleCnt="4"/>
      <dgm:spPr/>
    </dgm:pt>
    <dgm:pt modelId="{DBF21FFB-B328-0B43-B015-620944C46F77}" type="pres">
      <dgm:prSet presAssocID="{07AEC31D-8705-4692-87F5-BD6E053A2107}" presName="horz1" presStyleCnt="0"/>
      <dgm:spPr/>
    </dgm:pt>
    <dgm:pt modelId="{F72EEC84-F19B-9D45-82E9-5AD021940B2F}" type="pres">
      <dgm:prSet presAssocID="{07AEC31D-8705-4692-87F5-BD6E053A2107}" presName="tx1" presStyleLbl="revTx" presStyleIdx="3" presStyleCnt="4"/>
      <dgm:spPr/>
    </dgm:pt>
    <dgm:pt modelId="{D625BC71-5AF8-F043-B490-AE18EA3FAFF0}" type="pres">
      <dgm:prSet presAssocID="{07AEC31D-8705-4692-87F5-BD6E053A2107}" presName="vert1" presStyleCnt="0"/>
      <dgm:spPr/>
    </dgm:pt>
  </dgm:ptLst>
  <dgm:cxnLst>
    <dgm:cxn modelId="{910E150D-180D-9F4C-8CE7-2571B7E5B3B4}" type="presOf" srcId="{C1C982AD-319D-4B69-B44F-59901442E954}" destId="{7B05B73F-11ED-1047-A905-DB38C2EFC6E2}" srcOrd="0" destOrd="0" presId="urn:microsoft.com/office/officeart/2008/layout/LinedList"/>
    <dgm:cxn modelId="{13862315-9DBF-B745-AA0B-719EC1FDE4CE}" type="presOf" srcId="{BE989800-84C5-47B1-9724-C71AB110CB44}" destId="{CE765F31-7C65-244E-B8D1-484B76D699BC}" srcOrd="0" destOrd="0" presId="urn:microsoft.com/office/officeart/2008/layout/LinedList"/>
    <dgm:cxn modelId="{12A67117-AAA7-E247-A768-CF871E731047}" type="presOf" srcId="{78D97F62-7913-4909-8CCA-D8AA5956758E}" destId="{01F7DA7E-CB35-EC41-AC5C-1A77A45A0AD9}" srcOrd="0" destOrd="0" presId="urn:microsoft.com/office/officeart/2008/layout/LinedList"/>
    <dgm:cxn modelId="{24778017-F4A5-1042-A9B7-9941B99157E7}" type="presOf" srcId="{07AEC31D-8705-4692-87F5-BD6E053A2107}" destId="{F72EEC84-F19B-9D45-82E9-5AD021940B2F}" srcOrd="0" destOrd="0" presId="urn:microsoft.com/office/officeart/2008/layout/LinedList"/>
    <dgm:cxn modelId="{EA31F026-0967-4EF7-8487-5361B55A9807}" srcId="{78D97F62-7913-4909-8CCA-D8AA5956758E}" destId="{BE989800-84C5-47B1-9724-C71AB110CB44}" srcOrd="1" destOrd="0" parTransId="{335B57AE-B783-4E49-896F-1DF081B46D78}" sibTransId="{91C332AA-2C8F-4C55-B9CF-27BD970468FC}"/>
    <dgm:cxn modelId="{50D85B34-4291-41F8-A0A6-2ED6E7FE9A69}" srcId="{78D97F62-7913-4909-8CCA-D8AA5956758E}" destId="{C1C982AD-319D-4B69-B44F-59901442E954}" srcOrd="2" destOrd="0" parTransId="{102B05B5-5B17-418E-8214-ED7C331AAB44}" sibTransId="{15A64999-AAB5-498D-ADB3-57D5759F4D99}"/>
    <dgm:cxn modelId="{D3E1765C-BE6E-4E3E-89DA-2F5C33F2A5C0}" srcId="{78D97F62-7913-4909-8CCA-D8AA5956758E}" destId="{07AEC31D-8705-4692-87F5-BD6E053A2107}" srcOrd="3" destOrd="0" parTransId="{0B213385-4A0D-43A5-8F33-EA48E98DB28A}" sibTransId="{FD6F11F7-3576-4BD6-92BF-6172847D6178}"/>
    <dgm:cxn modelId="{73690290-CE4D-AE4A-BFA1-4D29AB270DD5}" type="presOf" srcId="{4BA9CB60-E86C-43D6-B0D3-02A9EF24693A}" destId="{AC6C92C3-D838-E048-BA7C-EF85393DF356}" srcOrd="0" destOrd="0" presId="urn:microsoft.com/office/officeart/2008/layout/LinedList"/>
    <dgm:cxn modelId="{B98178B4-852E-4CF7-99DE-C34F9018B992}" srcId="{78D97F62-7913-4909-8CCA-D8AA5956758E}" destId="{4BA9CB60-E86C-43D6-B0D3-02A9EF24693A}" srcOrd="0" destOrd="0" parTransId="{B4A6C490-994A-42B2-9D96-8FDCFD700047}" sibTransId="{57C45A40-F6B1-4946-951B-3CBCAB0963DC}"/>
    <dgm:cxn modelId="{2A6AB319-81B1-7E4B-A328-C4EE561F3953}" type="presParOf" srcId="{01F7DA7E-CB35-EC41-AC5C-1A77A45A0AD9}" destId="{3C0E5DA0-553C-9B45-9B9B-6504B816B88C}" srcOrd="0" destOrd="0" presId="urn:microsoft.com/office/officeart/2008/layout/LinedList"/>
    <dgm:cxn modelId="{989A0580-2C71-8C4D-9B0A-4849383D2FC1}" type="presParOf" srcId="{01F7DA7E-CB35-EC41-AC5C-1A77A45A0AD9}" destId="{2C492F91-FB06-A94F-98B4-17C41FD01CCD}" srcOrd="1" destOrd="0" presId="urn:microsoft.com/office/officeart/2008/layout/LinedList"/>
    <dgm:cxn modelId="{6A38E7CA-6C43-8C48-88A5-4E966C6F0CC6}" type="presParOf" srcId="{2C492F91-FB06-A94F-98B4-17C41FD01CCD}" destId="{AC6C92C3-D838-E048-BA7C-EF85393DF356}" srcOrd="0" destOrd="0" presId="urn:microsoft.com/office/officeart/2008/layout/LinedList"/>
    <dgm:cxn modelId="{1D29F238-6677-C74E-95AE-AD1AF1E05DE8}" type="presParOf" srcId="{2C492F91-FB06-A94F-98B4-17C41FD01CCD}" destId="{88B50B68-1238-254A-B30B-A44A480DF1E2}" srcOrd="1" destOrd="0" presId="urn:microsoft.com/office/officeart/2008/layout/LinedList"/>
    <dgm:cxn modelId="{A506D2FE-9046-9746-A8FC-21491A4A0B2B}" type="presParOf" srcId="{01F7DA7E-CB35-EC41-AC5C-1A77A45A0AD9}" destId="{B329CC2C-1963-744E-84FE-267FD8B5358B}" srcOrd="2" destOrd="0" presId="urn:microsoft.com/office/officeart/2008/layout/LinedList"/>
    <dgm:cxn modelId="{5ED5365F-FEB8-3C4E-A4C8-E1799B481E26}" type="presParOf" srcId="{01F7DA7E-CB35-EC41-AC5C-1A77A45A0AD9}" destId="{1E73379C-FFBE-7947-8C71-9F1995BDDA9A}" srcOrd="3" destOrd="0" presId="urn:microsoft.com/office/officeart/2008/layout/LinedList"/>
    <dgm:cxn modelId="{6D2EAA1D-EFD8-EB43-9A09-7177865CECC0}" type="presParOf" srcId="{1E73379C-FFBE-7947-8C71-9F1995BDDA9A}" destId="{CE765F31-7C65-244E-B8D1-484B76D699BC}" srcOrd="0" destOrd="0" presId="urn:microsoft.com/office/officeart/2008/layout/LinedList"/>
    <dgm:cxn modelId="{3CC3DBF0-31AA-5240-9CA5-E802F6892C0B}" type="presParOf" srcId="{1E73379C-FFBE-7947-8C71-9F1995BDDA9A}" destId="{A290A84A-405A-134E-9553-F0122BC37731}" srcOrd="1" destOrd="0" presId="urn:microsoft.com/office/officeart/2008/layout/LinedList"/>
    <dgm:cxn modelId="{AEDFBE6F-4214-A047-B8E0-E82B5FE906FC}" type="presParOf" srcId="{01F7DA7E-CB35-EC41-AC5C-1A77A45A0AD9}" destId="{BCF49BD7-306D-0040-80D6-374989FA66F3}" srcOrd="4" destOrd="0" presId="urn:microsoft.com/office/officeart/2008/layout/LinedList"/>
    <dgm:cxn modelId="{13B3B954-24D4-854C-A694-8F64059984E1}" type="presParOf" srcId="{01F7DA7E-CB35-EC41-AC5C-1A77A45A0AD9}" destId="{2F08B8F4-50F6-2E44-8F17-D1E923745723}" srcOrd="5" destOrd="0" presId="urn:microsoft.com/office/officeart/2008/layout/LinedList"/>
    <dgm:cxn modelId="{B44A21BB-CFB7-A74A-8DDB-13022CC0E43E}" type="presParOf" srcId="{2F08B8F4-50F6-2E44-8F17-D1E923745723}" destId="{7B05B73F-11ED-1047-A905-DB38C2EFC6E2}" srcOrd="0" destOrd="0" presId="urn:microsoft.com/office/officeart/2008/layout/LinedList"/>
    <dgm:cxn modelId="{71227CBA-71A8-ED40-A4C5-7A48FC19003D}" type="presParOf" srcId="{2F08B8F4-50F6-2E44-8F17-D1E923745723}" destId="{2C40D192-3E3F-9B4C-98D4-AF29B6D3AE84}" srcOrd="1" destOrd="0" presId="urn:microsoft.com/office/officeart/2008/layout/LinedList"/>
    <dgm:cxn modelId="{62C53E88-65D5-5440-B02C-AFA815F17FFA}" type="presParOf" srcId="{01F7DA7E-CB35-EC41-AC5C-1A77A45A0AD9}" destId="{EAD5F917-A879-2144-A07D-EABC8CD17B6E}" srcOrd="6" destOrd="0" presId="urn:microsoft.com/office/officeart/2008/layout/LinedList"/>
    <dgm:cxn modelId="{D17B1ED0-7EB5-564D-B937-04D79CB03B34}" type="presParOf" srcId="{01F7DA7E-CB35-EC41-AC5C-1A77A45A0AD9}" destId="{DBF21FFB-B328-0B43-B015-620944C46F77}" srcOrd="7" destOrd="0" presId="urn:microsoft.com/office/officeart/2008/layout/LinedList"/>
    <dgm:cxn modelId="{237D59E4-0172-A748-96B6-D6537D3FC362}" type="presParOf" srcId="{DBF21FFB-B328-0B43-B015-620944C46F77}" destId="{F72EEC84-F19B-9D45-82E9-5AD021940B2F}" srcOrd="0" destOrd="0" presId="urn:microsoft.com/office/officeart/2008/layout/LinedList"/>
    <dgm:cxn modelId="{B01A959A-D049-3148-BFA3-ED0EB6E40025}" type="presParOf" srcId="{DBF21FFB-B328-0B43-B015-620944C46F77}" destId="{D625BC71-5AF8-F043-B490-AE18EA3FAFF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80ACC-CB04-4CD6-8932-886F5C62844D}">
      <dsp:nvSpPr>
        <dsp:cNvPr id="0" name=""/>
        <dsp:cNvSpPr/>
      </dsp:nvSpPr>
      <dsp:spPr>
        <a:xfrm>
          <a:off x="576451" y="484692"/>
          <a:ext cx="1246770" cy="124677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49FE3-49D6-4471-B701-5DAB7970C530}">
      <dsp:nvSpPr>
        <dsp:cNvPr id="0" name=""/>
        <dsp:cNvSpPr/>
      </dsp:nvSpPr>
      <dsp:spPr>
        <a:xfrm>
          <a:off x="842156" y="750397"/>
          <a:ext cx="715360" cy="7153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A5320A-9107-4982-B431-9689A29ED1C3}">
      <dsp:nvSpPr>
        <dsp:cNvPr id="0" name=""/>
        <dsp:cNvSpPr/>
      </dsp:nvSpPr>
      <dsp:spPr>
        <a:xfrm>
          <a:off x="177893" y="2119801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1800" kern="1200"/>
            <a:t>Printed workbooks</a:t>
          </a:r>
          <a:endParaRPr lang="en-US" sz="1800" kern="1200"/>
        </a:p>
      </dsp:txBody>
      <dsp:txXfrm>
        <a:off x="177893" y="2119801"/>
        <a:ext cx="2043886" cy="720000"/>
      </dsp:txXfrm>
    </dsp:sp>
    <dsp:sp modelId="{6715B8C9-E221-4AE5-97F9-F215B0FB11A7}">
      <dsp:nvSpPr>
        <dsp:cNvPr id="0" name=""/>
        <dsp:cNvSpPr/>
      </dsp:nvSpPr>
      <dsp:spPr>
        <a:xfrm>
          <a:off x="2978018" y="484692"/>
          <a:ext cx="1246770" cy="12467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527F2-B2C2-4CEF-9D36-6351B6AA46DC}">
      <dsp:nvSpPr>
        <dsp:cNvPr id="0" name=""/>
        <dsp:cNvSpPr/>
      </dsp:nvSpPr>
      <dsp:spPr>
        <a:xfrm>
          <a:off x="3243723" y="750397"/>
          <a:ext cx="715360" cy="7153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D67CC1-3006-4A5E-9C74-59A8320CFE15}">
      <dsp:nvSpPr>
        <dsp:cNvPr id="0" name=""/>
        <dsp:cNvSpPr/>
      </dsp:nvSpPr>
      <dsp:spPr>
        <a:xfrm>
          <a:off x="2579460" y="2119801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1800" kern="1200"/>
            <a:t>Taped recordings</a:t>
          </a:r>
          <a:endParaRPr lang="en-US" sz="1800" kern="1200"/>
        </a:p>
      </dsp:txBody>
      <dsp:txXfrm>
        <a:off x="2579460" y="2119801"/>
        <a:ext cx="2043886" cy="720000"/>
      </dsp:txXfrm>
    </dsp:sp>
    <dsp:sp modelId="{D1CFC4AF-1409-4D74-A2B7-4A9C8B70DEC8}">
      <dsp:nvSpPr>
        <dsp:cNvPr id="0" name=""/>
        <dsp:cNvSpPr/>
      </dsp:nvSpPr>
      <dsp:spPr>
        <a:xfrm>
          <a:off x="5379585" y="484692"/>
          <a:ext cx="1246770" cy="124677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CB5F5-D8BD-4AE7-989E-05E9ACD8704D}">
      <dsp:nvSpPr>
        <dsp:cNvPr id="0" name=""/>
        <dsp:cNvSpPr/>
      </dsp:nvSpPr>
      <dsp:spPr>
        <a:xfrm>
          <a:off x="5645290" y="750397"/>
          <a:ext cx="715360" cy="7153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27EB9F-8BD7-4F1C-AA05-41BAD5D2BE6D}">
      <dsp:nvSpPr>
        <dsp:cNvPr id="0" name=""/>
        <dsp:cNvSpPr/>
      </dsp:nvSpPr>
      <dsp:spPr>
        <a:xfrm>
          <a:off x="4981027" y="2119801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1800" kern="1200"/>
            <a:t>Online workbooks</a:t>
          </a:r>
          <a:endParaRPr lang="en-US" sz="1800" kern="1200"/>
        </a:p>
      </dsp:txBody>
      <dsp:txXfrm>
        <a:off x="4981027" y="2119801"/>
        <a:ext cx="2043886" cy="720000"/>
      </dsp:txXfrm>
    </dsp:sp>
    <dsp:sp modelId="{A4567669-7553-4ECA-8D4F-CA92A53B542B}">
      <dsp:nvSpPr>
        <dsp:cNvPr id="0" name=""/>
        <dsp:cNvSpPr/>
      </dsp:nvSpPr>
      <dsp:spPr>
        <a:xfrm>
          <a:off x="7781152" y="484692"/>
          <a:ext cx="1246770" cy="124677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D0541-71CB-467F-A8FF-7630031C2D35}">
      <dsp:nvSpPr>
        <dsp:cNvPr id="0" name=""/>
        <dsp:cNvSpPr/>
      </dsp:nvSpPr>
      <dsp:spPr>
        <a:xfrm>
          <a:off x="8046857" y="750397"/>
          <a:ext cx="715360" cy="7153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307CB1-4C10-451D-90D0-31BCE676AE02}">
      <dsp:nvSpPr>
        <dsp:cNvPr id="0" name=""/>
        <dsp:cNvSpPr/>
      </dsp:nvSpPr>
      <dsp:spPr>
        <a:xfrm>
          <a:off x="7382594" y="2119801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1800" kern="1200"/>
            <a:t>Adaptive-learning digital platforms</a:t>
          </a:r>
          <a:endParaRPr lang="en-US" sz="1800" kern="1200"/>
        </a:p>
      </dsp:txBody>
      <dsp:txXfrm>
        <a:off x="7382594" y="2119801"/>
        <a:ext cx="2043886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C6B5A-AE04-4E08-A2B9-B3A458A03229}">
      <dsp:nvSpPr>
        <dsp:cNvPr id="0" name=""/>
        <dsp:cNvSpPr/>
      </dsp:nvSpPr>
      <dsp:spPr>
        <a:xfrm>
          <a:off x="576451" y="484692"/>
          <a:ext cx="1246770" cy="124677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AD436-052E-4EE5-9CEE-1D0338707B00}">
      <dsp:nvSpPr>
        <dsp:cNvPr id="0" name=""/>
        <dsp:cNvSpPr/>
      </dsp:nvSpPr>
      <dsp:spPr>
        <a:xfrm>
          <a:off x="842156" y="750397"/>
          <a:ext cx="715360" cy="7153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AD524E-783D-438E-9C24-E149FFC2E794}">
      <dsp:nvSpPr>
        <dsp:cNvPr id="0" name=""/>
        <dsp:cNvSpPr/>
      </dsp:nvSpPr>
      <dsp:spPr>
        <a:xfrm>
          <a:off x="177893" y="2119801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1600" kern="1200"/>
            <a:t>Cognitive load of speaking</a:t>
          </a:r>
          <a:endParaRPr lang="en-US" sz="1600" kern="1200"/>
        </a:p>
      </dsp:txBody>
      <dsp:txXfrm>
        <a:off x="177893" y="2119801"/>
        <a:ext cx="2043886" cy="720000"/>
      </dsp:txXfrm>
    </dsp:sp>
    <dsp:sp modelId="{164791EA-709D-4B4B-93DD-E2FB8EB4583E}">
      <dsp:nvSpPr>
        <dsp:cNvPr id="0" name=""/>
        <dsp:cNvSpPr/>
      </dsp:nvSpPr>
      <dsp:spPr>
        <a:xfrm>
          <a:off x="2978018" y="484692"/>
          <a:ext cx="1246770" cy="124677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93BC7-A460-4F44-984B-BB750D6CDFD1}">
      <dsp:nvSpPr>
        <dsp:cNvPr id="0" name=""/>
        <dsp:cNvSpPr/>
      </dsp:nvSpPr>
      <dsp:spPr>
        <a:xfrm>
          <a:off x="3243723" y="750397"/>
          <a:ext cx="715360" cy="7153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C36AF-469E-4F98-AA2B-17D6CE0FAD0F}">
      <dsp:nvSpPr>
        <dsp:cNvPr id="0" name=""/>
        <dsp:cNvSpPr/>
      </dsp:nvSpPr>
      <dsp:spPr>
        <a:xfrm>
          <a:off x="2579460" y="2119801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 dirty="0"/>
            <a:t>Anxiety</a:t>
          </a:r>
        </a:p>
      </dsp:txBody>
      <dsp:txXfrm>
        <a:off x="2579460" y="2119801"/>
        <a:ext cx="2043886" cy="720000"/>
      </dsp:txXfrm>
    </dsp:sp>
    <dsp:sp modelId="{858DB485-EF82-4E81-A094-BFC2ECD21E66}">
      <dsp:nvSpPr>
        <dsp:cNvPr id="0" name=""/>
        <dsp:cNvSpPr/>
      </dsp:nvSpPr>
      <dsp:spPr>
        <a:xfrm>
          <a:off x="5379585" y="484692"/>
          <a:ext cx="1246770" cy="124677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A9E0E-35B4-443B-9A08-A6DC6FEF203C}">
      <dsp:nvSpPr>
        <dsp:cNvPr id="0" name=""/>
        <dsp:cNvSpPr/>
      </dsp:nvSpPr>
      <dsp:spPr>
        <a:xfrm>
          <a:off x="5645290" y="750397"/>
          <a:ext cx="715360" cy="7153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7F8A2C-FDBD-49CE-88E5-8E0A81275F11}">
      <dsp:nvSpPr>
        <dsp:cNvPr id="0" name=""/>
        <dsp:cNvSpPr/>
      </dsp:nvSpPr>
      <dsp:spPr>
        <a:xfrm>
          <a:off x="4981027" y="2119801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_tradnl" sz="1600" kern="1200"/>
            <a:t>Attention paid to speaker</a:t>
          </a:r>
          <a:endParaRPr lang="en-US" sz="1600" kern="1200"/>
        </a:p>
      </dsp:txBody>
      <dsp:txXfrm>
        <a:off x="4981027" y="2119801"/>
        <a:ext cx="2043886" cy="720000"/>
      </dsp:txXfrm>
    </dsp:sp>
    <dsp:sp modelId="{4F8D01BF-E8B3-487A-9DB3-FFD740E97365}">
      <dsp:nvSpPr>
        <dsp:cNvPr id="0" name=""/>
        <dsp:cNvSpPr/>
      </dsp:nvSpPr>
      <dsp:spPr>
        <a:xfrm>
          <a:off x="7781152" y="484692"/>
          <a:ext cx="1246770" cy="124677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5628C-0ACB-47EB-B3E6-B2F8793233A4}">
      <dsp:nvSpPr>
        <dsp:cNvPr id="0" name=""/>
        <dsp:cNvSpPr/>
      </dsp:nvSpPr>
      <dsp:spPr>
        <a:xfrm>
          <a:off x="8046857" y="750397"/>
          <a:ext cx="715360" cy="7153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5DFAE-B2B6-411E-9422-7530DED34DAD}">
      <dsp:nvSpPr>
        <dsp:cNvPr id="0" name=""/>
        <dsp:cNvSpPr/>
      </dsp:nvSpPr>
      <dsp:spPr>
        <a:xfrm>
          <a:off x="7382594" y="2119801"/>
          <a:ext cx="204388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AU" sz="1600" kern="1200" noProof="0" dirty="0"/>
            <a:t>Being able to hear while seated far from the speaker</a:t>
          </a:r>
        </a:p>
      </dsp:txBody>
      <dsp:txXfrm>
        <a:off x="7382594" y="2119801"/>
        <a:ext cx="2043886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E5DA0-553C-9B45-9B9B-6504B816B88C}">
      <dsp:nvSpPr>
        <dsp:cNvPr id="0" name=""/>
        <dsp:cNvSpPr/>
      </dsp:nvSpPr>
      <dsp:spPr>
        <a:xfrm>
          <a:off x="0" y="0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6C92C3-D838-E048-BA7C-EF85393DF356}">
      <dsp:nvSpPr>
        <dsp:cNvPr id="0" name=""/>
        <dsp:cNvSpPr/>
      </dsp:nvSpPr>
      <dsp:spPr>
        <a:xfrm>
          <a:off x="0" y="0"/>
          <a:ext cx="5913437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Controlled reception = More focused oral production</a:t>
          </a:r>
        </a:p>
      </dsp:txBody>
      <dsp:txXfrm>
        <a:off x="0" y="0"/>
        <a:ext cx="5913437" cy="1159272"/>
      </dsp:txXfrm>
    </dsp:sp>
    <dsp:sp modelId="{B329CC2C-1963-744E-84FE-267FD8B5358B}">
      <dsp:nvSpPr>
        <dsp:cNvPr id="0" name=""/>
        <dsp:cNvSpPr/>
      </dsp:nvSpPr>
      <dsp:spPr>
        <a:xfrm>
          <a:off x="0" y="1159272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-1130992"/>
                <a:satOff val="3728"/>
                <a:lumOff val="3987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130992"/>
                <a:satOff val="3728"/>
                <a:lumOff val="3987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130992"/>
                <a:satOff val="3728"/>
                <a:lumOff val="3987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1130992"/>
              <a:satOff val="3728"/>
              <a:lumOff val="398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765F31-7C65-244E-B8D1-484B76D699BC}">
      <dsp:nvSpPr>
        <dsp:cNvPr id="0" name=""/>
        <dsp:cNvSpPr/>
      </dsp:nvSpPr>
      <dsp:spPr>
        <a:xfrm>
          <a:off x="0" y="1159272"/>
          <a:ext cx="5913437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Greater flexibility = Reduced learner anxiety </a:t>
          </a:r>
        </a:p>
      </dsp:txBody>
      <dsp:txXfrm>
        <a:off x="0" y="1159272"/>
        <a:ext cx="5913437" cy="1159272"/>
      </dsp:txXfrm>
    </dsp:sp>
    <dsp:sp modelId="{BCF49BD7-306D-0040-80D6-374989FA66F3}">
      <dsp:nvSpPr>
        <dsp:cNvPr id="0" name=""/>
        <dsp:cNvSpPr/>
      </dsp:nvSpPr>
      <dsp:spPr>
        <a:xfrm>
          <a:off x="0" y="2318544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-2261984"/>
                <a:satOff val="7457"/>
                <a:lumOff val="7974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2261984"/>
                <a:satOff val="7457"/>
                <a:lumOff val="7974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2261984"/>
                <a:satOff val="7457"/>
                <a:lumOff val="7974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2261984"/>
              <a:satOff val="7457"/>
              <a:lumOff val="797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5B73F-11ED-1047-A905-DB38C2EFC6E2}">
      <dsp:nvSpPr>
        <dsp:cNvPr id="0" name=""/>
        <dsp:cNvSpPr/>
      </dsp:nvSpPr>
      <dsp:spPr>
        <a:xfrm>
          <a:off x="0" y="2318544"/>
          <a:ext cx="5913437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Required completion = Optimal accountability</a:t>
          </a:r>
        </a:p>
      </dsp:txBody>
      <dsp:txXfrm>
        <a:off x="0" y="2318544"/>
        <a:ext cx="5913437" cy="1159272"/>
      </dsp:txXfrm>
    </dsp:sp>
    <dsp:sp modelId="{EAD5F917-A879-2144-A07D-EABC8CD17B6E}">
      <dsp:nvSpPr>
        <dsp:cNvPr id="0" name=""/>
        <dsp:cNvSpPr/>
      </dsp:nvSpPr>
      <dsp:spPr>
        <a:xfrm>
          <a:off x="0" y="3477816"/>
          <a:ext cx="5913437" cy="0"/>
        </a:xfrm>
        <a:prstGeom prst="line">
          <a:avLst/>
        </a:prstGeom>
        <a:gradFill rotWithShape="0">
          <a:gsLst>
            <a:gs pos="0">
              <a:schemeClr val="accent2">
                <a:hueOff val="-3392975"/>
                <a:satOff val="11185"/>
                <a:lumOff val="11961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3392975"/>
                <a:satOff val="11185"/>
                <a:lumOff val="11961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3392975"/>
                <a:satOff val="11185"/>
                <a:lumOff val="11961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 w="9525" cap="flat" cmpd="sng" algn="ctr">
          <a:solidFill>
            <a:schemeClr val="accent2">
              <a:hueOff val="-3392975"/>
              <a:satOff val="11185"/>
              <a:lumOff val="119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2EEC84-F19B-9D45-82E9-5AD021940B2F}">
      <dsp:nvSpPr>
        <dsp:cNvPr id="0" name=""/>
        <dsp:cNvSpPr/>
      </dsp:nvSpPr>
      <dsp:spPr>
        <a:xfrm>
          <a:off x="0" y="3477816"/>
          <a:ext cx="5913437" cy="1159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Increased student control = Minimized obstacles to comprehension</a:t>
          </a:r>
        </a:p>
      </dsp:txBody>
      <dsp:txXfrm>
        <a:off x="0" y="3477816"/>
        <a:ext cx="5913437" cy="1159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A4934-AC5C-DC40-94E8-8B77A6CB9544}" type="datetimeFigureOut">
              <a:rPr lang="es-ES_tradnl" smtClean="0"/>
              <a:t>23/5/19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66E39-0B8B-D048-8A12-3DCC4B06DDF4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677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Are 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6E39-0B8B-D048-8A12-3DCC4B06DDF4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93321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goal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</a:t>
            </a:r>
            <a:r>
              <a:rPr lang="es-ES_tradnl" dirty="0" err="1"/>
              <a:t>not</a:t>
            </a:r>
            <a:r>
              <a:rPr lang="es-ES_tradnl" dirty="0"/>
              <a:t> to reproduce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classroom</a:t>
            </a:r>
            <a:r>
              <a:rPr lang="es-ES_tradnl" dirty="0"/>
              <a:t>: </a:t>
            </a:r>
            <a:r>
              <a:rPr lang="es-ES_tradnl" dirty="0" err="1"/>
              <a:t>It</a:t>
            </a:r>
            <a:r>
              <a:rPr lang="es-ES_tradnl" dirty="0"/>
              <a:t> </a:t>
            </a:r>
            <a:r>
              <a:rPr lang="es-ES_tradnl" dirty="0" err="1"/>
              <a:t>is</a:t>
            </a:r>
            <a:r>
              <a:rPr lang="es-ES_tradnl" dirty="0"/>
              <a:t> to </a:t>
            </a:r>
            <a:r>
              <a:rPr lang="es-ES_tradnl" dirty="0" err="1"/>
              <a:t>extend</a:t>
            </a:r>
            <a:r>
              <a:rPr lang="es-ES_tradnl" dirty="0"/>
              <a:t> </a:t>
            </a:r>
            <a:r>
              <a:rPr lang="es-ES_tradnl" dirty="0" err="1"/>
              <a:t>beyond</a:t>
            </a:r>
            <a:r>
              <a:rPr lang="es-ES_tradnl" dirty="0"/>
              <a:t> </a:t>
            </a:r>
            <a:r>
              <a:rPr lang="es-ES_tradnl" dirty="0" err="1"/>
              <a:t>this</a:t>
            </a:r>
            <a:r>
              <a:rPr lang="es-ES_tradnl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6E39-0B8B-D048-8A12-3DCC4B06DDF4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53716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Add</a:t>
            </a:r>
            <a:r>
              <a:rPr lang="es-ES_tradnl" dirty="0"/>
              <a:t> videos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6E39-0B8B-D048-8A12-3DCC4B06DDF4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123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9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FE651-0415-3247-96C2-CE1B967AD2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Complementing the Foreign Language Classroom: Two Tools that Develop Oral Production</a:t>
            </a:r>
            <a:endParaRPr lang="es-ES_tradnl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9C99B1-7E07-BC49-B18C-556EBD53A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2166211"/>
          </a:xfrm>
        </p:spPr>
        <p:txBody>
          <a:bodyPr>
            <a:normAutofit/>
          </a:bodyPr>
          <a:lstStyle/>
          <a:p>
            <a:r>
              <a:rPr lang="es-ES_tradnl" dirty="0"/>
              <a:t>Joshua M. Pongan</a:t>
            </a:r>
          </a:p>
          <a:p>
            <a:r>
              <a:rPr lang="es-ES_tradnl" dirty="0"/>
              <a:t>Temple </a:t>
            </a:r>
            <a:r>
              <a:rPr lang="en-AU" dirty="0"/>
              <a:t>University</a:t>
            </a:r>
          </a:p>
          <a:p>
            <a:r>
              <a:rPr lang="en-US" dirty="0"/>
              <a:t>2019 Blended Learning in the Liberal Arts Conference</a:t>
            </a:r>
          </a:p>
          <a:p>
            <a:r>
              <a:rPr lang="en-US" dirty="0"/>
              <a:t>May 23, 2019</a:t>
            </a:r>
          </a:p>
          <a:p>
            <a:endParaRPr lang="es-ES_trad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A793D6-55A2-B74A-A723-5877203A5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06" y="208423"/>
            <a:ext cx="31750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1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"/>
    </mc:Choice>
    <mc:Fallback xmlns="">
      <p:transition spd="slow" advTm="54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59014-D798-1741-A308-98FE0232E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Extempore</a:t>
            </a:r>
            <a:endParaRPr lang="es-ES_tradnl" dirty="0"/>
          </a:p>
        </p:txBody>
      </p:sp>
      <p:pic>
        <p:nvPicPr>
          <p:cNvPr id="4" name="Online Media 3" descr="Extempore Sample.mp4">
            <a:hlinkClick r:id="" action="ppaction://media"/>
            <a:extLst>
              <a:ext uri="{FF2B5EF4-FFF2-40B4-BE49-F238E27FC236}">
                <a16:creationId xmlns:a16="http://schemas.microsoft.com/office/drawing/2014/main" id="{200D97A7-717B-6743-98F2-8A605794A9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1663" y="128935"/>
            <a:ext cx="5529411" cy="654791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E18E7EF-5B91-4545-82F8-BB8AFE71DCD8}"/>
              </a:ext>
            </a:extLst>
          </p:cNvPr>
          <p:cNvSpPr/>
          <p:nvPr/>
        </p:nvSpPr>
        <p:spPr>
          <a:xfrm>
            <a:off x="6633288" y="2356810"/>
            <a:ext cx="1742536" cy="431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6E496D-C4D8-1442-B2DF-F1CC412754CA}"/>
              </a:ext>
            </a:extLst>
          </p:cNvPr>
          <p:cNvSpPr/>
          <p:nvPr/>
        </p:nvSpPr>
        <p:spPr>
          <a:xfrm>
            <a:off x="8094689" y="344774"/>
            <a:ext cx="2353455" cy="17538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0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B844-A470-A74B-8161-A411B1085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err="1"/>
              <a:t>Addressing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realities</a:t>
            </a:r>
            <a:r>
              <a:rPr lang="es-ES_tradnl" dirty="0"/>
              <a:t> and </a:t>
            </a:r>
            <a:r>
              <a:rPr lang="es-ES_tradnl" dirty="0" err="1"/>
              <a:t>complementing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foreign</a:t>
            </a:r>
            <a:r>
              <a:rPr lang="es-ES_tradnl" dirty="0"/>
              <a:t> </a:t>
            </a:r>
            <a:r>
              <a:rPr lang="es-ES_tradnl" dirty="0" err="1"/>
              <a:t>language</a:t>
            </a:r>
            <a:r>
              <a:rPr lang="es-ES_tradnl" dirty="0"/>
              <a:t> </a:t>
            </a:r>
            <a:r>
              <a:rPr lang="es-ES_tradnl" dirty="0" err="1"/>
              <a:t>classroom</a:t>
            </a:r>
            <a:endParaRPr lang="es-ES_tradnl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9B8B452-74ED-204A-94B2-F69883865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54640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FF16D-30B8-F443-8047-909B6B6A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232" y="160966"/>
            <a:ext cx="3997976" cy="2674198"/>
          </a:xfrm>
        </p:spPr>
        <p:txBody>
          <a:bodyPr anchor="t">
            <a:normAutofit/>
          </a:bodyPr>
          <a:lstStyle/>
          <a:p>
            <a:r>
              <a:rPr lang="en-US" dirty="0"/>
              <a:t>Addressing the  realities of the classroom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6E85276-BE7F-4F3B-8486-203238F0D2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5037010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F285273-0D1C-5C44-A74E-C7F7F050A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8123" y="906001"/>
            <a:ext cx="984675" cy="99905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3A8D1A6-5959-6F40-95B3-D5DFEF2FA3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9096" y="2072047"/>
            <a:ext cx="723304" cy="1049235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7A20F3-A058-8741-8701-0DA2EBB63F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55261" y="3185901"/>
            <a:ext cx="926476" cy="10567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468D24-6A34-4F42-B07D-AB42559744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1170" y="4286157"/>
            <a:ext cx="1022326" cy="122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24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C51009-A09A-4689-8E6C-F8FC99E6A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3EB04E-5B3B-1D4D-A5A4-7986B3726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76" y="1600199"/>
            <a:ext cx="3539266" cy="4297680"/>
          </a:xfrm>
        </p:spPr>
        <p:txBody>
          <a:bodyPr anchor="ctr">
            <a:normAutofit/>
          </a:bodyPr>
          <a:lstStyle/>
          <a:p>
            <a:r>
              <a:rPr lang="en-US" dirty="0"/>
              <a:t>Complementing the foreign language classroom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C65442-F244-409C-BF44-C5D6472E8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148839"/>
            <a:ext cx="0" cy="320040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C023F-8E7A-CC4C-9C0F-D75B6AF11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4851" y="1600199"/>
            <a:ext cx="6130003" cy="4297680"/>
          </a:xfrm>
        </p:spPr>
        <p:txBody>
          <a:bodyPr anchor="ctr">
            <a:normAutofit/>
          </a:bodyPr>
          <a:lstStyle/>
          <a:p>
            <a:r>
              <a:rPr lang="en-US" dirty="0"/>
              <a:t>Creates a space for practicing and enhancing oral production</a:t>
            </a:r>
          </a:p>
          <a:p>
            <a:r>
              <a:rPr lang="en-US" dirty="0"/>
              <a:t>Develops oral production skills</a:t>
            </a:r>
          </a:p>
          <a:p>
            <a:r>
              <a:rPr lang="en-US" dirty="0"/>
              <a:t>Builds speaking confidence</a:t>
            </a:r>
          </a:p>
          <a:p>
            <a:r>
              <a:rPr lang="en-US" dirty="0"/>
              <a:t>Impact on face-to-face, communicative interactions in the target language</a:t>
            </a:r>
          </a:p>
        </p:txBody>
      </p:sp>
    </p:spTree>
    <p:extLst>
      <p:ext uri="{BB962C8B-B14F-4D97-AF65-F5344CB8AC3E}">
        <p14:creationId xmlns:p14="http://schemas.microsoft.com/office/powerpoint/2010/main" val="254606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11BE2EB-AB21-8642-B7EC-B16556132C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5B51BFE-2308-464B-A932-8AF920EF76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75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B20BA4-F711-5041-AEFF-1D3BE50747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2107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22" name="Rectangle 9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38EE88-F048-3E48-9131-A64219731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r>
              <a:rPr lang="es-ES_tradnl">
                <a:solidFill>
                  <a:srgbClr val="FFFFFE"/>
                </a:solidFill>
              </a:rPr>
              <a:t>The roadmap</a:t>
            </a:r>
          </a:p>
        </p:txBody>
      </p:sp>
      <p:cxnSp>
        <p:nvCxnSpPr>
          <p:cNvPr id="23" name="Straight Connector 11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F1B64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F5F3B-3CCC-FA4C-9E9D-E1DE93CB1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>
            <a:normAutofit/>
          </a:bodyPr>
          <a:lstStyle/>
          <a:p>
            <a:pPr>
              <a:buClr>
                <a:srgbClr val="F1B641"/>
              </a:buClr>
            </a:pPr>
            <a:r>
              <a:rPr lang="en-US" dirty="0">
                <a:solidFill>
                  <a:srgbClr val="FFFFFE"/>
                </a:solidFill>
              </a:rPr>
              <a:t>The foreign language context</a:t>
            </a:r>
          </a:p>
          <a:p>
            <a:pPr>
              <a:buClr>
                <a:srgbClr val="F1B641"/>
              </a:buClr>
            </a:pPr>
            <a:r>
              <a:rPr lang="en-US" dirty="0">
                <a:solidFill>
                  <a:srgbClr val="FFFFFE"/>
                </a:solidFill>
              </a:rPr>
              <a:t>Foreign language teaching over the years</a:t>
            </a:r>
          </a:p>
          <a:p>
            <a:pPr>
              <a:buClr>
                <a:srgbClr val="F1B641"/>
              </a:buClr>
            </a:pPr>
            <a:r>
              <a:rPr lang="en-US" dirty="0">
                <a:solidFill>
                  <a:srgbClr val="FFFFFE"/>
                </a:solidFill>
              </a:rPr>
              <a:t>Realities of language learning</a:t>
            </a:r>
          </a:p>
          <a:p>
            <a:pPr>
              <a:buClr>
                <a:srgbClr val="F1B641"/>
              </a:buClr>
            </a:pPr>
            <a:r>
              <a:rPr lang="en-US" dirty="0">
                <a:solidFill>
                  <a:srgbClr val="FFFFFE"/>
                </a:solidFill>
              </a:rPr>
              <a:t>Examining two digital tools </a:t>
            </a:r>
          </a:p>
          <a:p>
            <a:pPr>
              <a:buClr>
                <a:srgbClr val="F1B641"/>
              </a:buClr>
            </a:pPr>
            <a:r>
              <a:rPr lang="en-US" dirty="0">
                <a:solidFill>
                  <a:srgbClr val="FFFFFE"/>
                </a:solidFill>
              </a:rPr>
              <a:t>Complementing the classroom to enhance oral production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1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7"/>
    </mc:Choice>
    <mc:Fallback xmlns="">
      <p:transition spd="slow" advTm="346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2DE819A-D04E-844E-9541-909BB72EB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es-ES_tradnl" dirty="0" err="1"/>
              <a:t>Course</a:t>
            </a:r>
            <a:r>
              <a:rPr lang="es-ES_tradnl" dirty="0"/>
              <a:t> </a:t>
            </a:r>
            <a:r>
              <a:rPr lang="es-ES_tradnl" dirty="0" err="1"/>
              <a:t>context</a:t>
            </a:r>
            <a:r>
              <a:rPr lang="es-ES_tradnl" dirty="0"/>
              <a:t>: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E33F8-C214-0343-A26F-EE03F68A4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Successful language acquisition requires </a:t>
            </a:r>
            <a:r>
              <a:rPr lang="en-US" b="1" dirty="0"/>
              <a:t>communication-based</a:t>
            </a:r>
            <a:r>
              <a:rPr lang="en-US" dirty="0"/>
              <a:t> interaction in the </a:t>
            </a:r>
            <a:r>
              <a:rPr lang="en-US" b="1" dirty="0"/>
              <a:t>target language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Basic Spanish 1 &amp; II</a:t>
            </a:r>
          </a:p>
          <a:p>
            <a:r>
              <a:rPr lang="en-US" dirty="0"/>
              <a:t>3 credit hours / week in the classroom</a:t>
            </a:r>
          </a:p>
          <a:p>
            <a:r>
              <a:rPr lang="en-US" dirty="0"/>
              <a:t>1 credit hour / language lab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EF55D-4AF6-F940-B563-C6DFC3747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849" y="1504094"/>
            <a:ext cx="5722340" cy="38196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5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7"/>
    </mc:Choice>
    <mc:Fallback xmlns="">
      <p:transition spd="slow" advTm="3906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0E7D5-1DAF-F643-BD3F-066BFE9F4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n-US" dirty="0"/>
              <a:t>Past to present of language teaching and learning: recreating the classroom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471F6A5-DA66-46E6-BDCB-3263907EB8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712129"/>
              </p:ext>
            </p:extLst>
          </p:nvPr>
        </p:nvGraphicFramePr>
        <p:xfrm>
          <a:off x="1450975" y="2340435"/>
          <a:ext cx="9604375" cy="3324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9875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"/>
    </mc:Choice>
    <mc:Fallback xmlns="">
      <p:transition spd="slow" advTm="64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desk in a room&#10;&#10;Description automatically generated">
            <a:extLst>
              <a:ext uri="{FF2B5EF4-FFF2-40B4-BE49-F238E27FC236}">
                <a16:creationId xmlns:a16="http://schemas.microsoft.com/office/drawing/2014/main" id="{6BD29D9D-870B-4D4B-900C-607D9797B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17" r="-1" b="3211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53" name="Rectangle 40">
            <a:extLst>
              <a:ext uri="{FF2B5EF4-FFF2-40B4-BE49-F238E27FC236}">
                <a16:creationId xmlns:a16="http://schemas.microsoft.com/office/drawing/2014/main" id="{F2AF0D79-4A1A-4F27-B9F0-CF252C4AC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DE8ADE-183D-6948-8DE3-6BB3AD98A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</p:spPr>
        <p:txBody>
          <a:bodyPr>
            <a:normAutofit/>
          </a:bodyPr>
          <a:lstStyle/>
          <a:p>
            <a:r>
              <a:rPr lang="es-ES_tradnl" dirty="0" err="1">
                <a:solidFill>
                  <a:srgbClr val="FFFFFE"/>
                </a:solidFill>
              </a:rPr>
              <a:t>Traditional</a:t>
            </a:r>
            <a:r>
              <a:rPr lang="es-ES_tradnl" dirty="0">
                <a:solidFill>
                  <a:srgbClr val="FFFFFE"/>
                </a:solidFill>
              </a:rPr>
              <a:t> / </a:t>
            </a:r>
            <a:r>
              <a:rPr lang="es-ES_tradnl" dirty="0" err="1">
                <a:solidFill>
                  <a:srgbClr val="FFFFFE"/>
                </a:solidFill>
              </a:rPr>
              <a:t>historical</a:t>
            </a:r>
            <a:r>
              <a:rPr lang="es-ES_tradnl" dirty="0">
                <a:solidFill>
                  <a:srgbClr val="FFFFFE"/>
                </a:solidFill>
              </a:rPr>
              <a:t> </a:t>
            </a:r>
            <a:r>
              <a:rPr lang="es-ES_tradnl" dirty="0" err="1">
                <a:solidFill>
                  <a:srgbClr val="FFFFFE"/>
                </a:solidFill>
              </a:rPr>
              <a:t>approaches</a:t>
            </a:r>
            <a:endParaRPr lang="es-ES_tradnl" dirty="0">
              <a:solidFill>
                <a:srgbClr val="FFFFFE"/>
              </a:solidFill>
            </a:endParaRPr>
          </a:p>
        </p:txBody>
      </p:sp>
      <p:cxnSp>
        <p:nvCxnSpPr>
          <p:cNvPr id="54" name="Straight Connector 42">
            <a:extLst>
              <a:ext uri="{FF2B5EF4-FFF2-40B4-BE49-F238E27FC236}">
                <a16:creationId xmlns:a16="http://schemas.microsoft.com/office/drawing/2014/main" id="{8E83266B-97F8-4AB9-818F-3A70E8D85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6813363" cy="0"/>
          </a:xfrm>
          <a:prstGeom prst="line">
            <a:avLst/>
          </a:prstGeom>
          <a:ln w="31750">
            <a:solidFill>
              <a:srgbClr val="C2C57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5D691-F74F-A940-A42E-258554C8A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017" y="2015733"/>
            <a:ext cx="6815731" cy="4021267"/>
          </a:xfrm>
        </p:spPr>
        <p:txBody>
          <a:bodyPr>
            <a:normAutofit/>
          </a:bodyPr>
          <a:lstStyle/>
          <a:p>
            <a:pPr>
              <a:buClr>
                <a:srgbClr val="C2C57C"/>
              </a:buClr>
            </a:pPr>
            <a:r>
              <a:rPr lang="es-ES_tradnl">
                <a:solidFill>
                  <a:srgbClr val="FFFFFE"/>
                </a:solidFill>
              </a:rPr>
              <a:t>Strengths</a:t>
            </a:r>
          </a:p>
          <a:p>
            <a:pPr lvl="1">
              <a:buClr>
                <a:srgbClr val="C2C57C"/>
              </a:buClr>
            </a:pPr>
            <a:r>
              <a:rPr lang="es-ES_tradnl">
                <a:solidFill>
                  <a:srgbClr val="FFFFFE"/>
                </a:solidFill>
              </a:rPr>
              <a:t>Vocabulary retention</a:t>
            </a:r>
          </a:p>
          <a:p>
            <a:pPr lvl="1">
              <a:buClr>
                <a:srgbClr val="C2C57C"/>
              </a:buClr>
            </a:pPr>
            <a:r>
              <a:rPr lang="es-ES_tradnl">
                <a:solidFill>
                  <a:srgbClr val="FFFFFE"/>
                </a:solidFill>
              </a:rPr>
              <a:t>Memorization of grammar rules</a:t>
            </a:r>
          </a:p>
          <a:p>
            <a:pPr>
              <a:buClr>
                <a:srgbClr val="C2C57C"/>
              </a:buClr>
            </a:pPr>
            <a:r>
              <a:rPr lang="es-ES_tradnl">
                <a:solidFill>
                  <a:srgbClr val="FFFFFE"/>
                </a:solidFill>
              </a:rPr>
              <a:t>Limitations</a:t>
            </a:r>
          </a:p>
          <a:p>
            <a:pPr lvl="1">
              <a:buClr>
                <a:srgbClr val="C2C57C"/>
              </a:buClr>
            </a:pPr>
            <a:r>
              <a:rPr lang="es-ES_tradnl">
                <a:solidFill>
                  <a:srgbClr val="FFFFFE"/>
                </a:solidFill>
              </a:rPr>
              <a:t>Lack of genuine oral interaction</a:t>
            </a:r>
          </a:p>
          <a:p>
            <a:pPr lvl="1">
              <a:buClr>
                <a:srgbClr val="C2C57C"/>
              </a:buClr>
            </a:pPr>
            <a:endParaRPr lang="es-ES_tradnl" dirty="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43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75013-FFFF-FC41-9551-4CDDB8F74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es-ES_tradnl" dirty="0" err="1"/>
              <a:t>Language</a:t>
            </a:r>
            <a:r>
              <a:rPr lang="es-ES_tradnl" dirty="0"/>
              <a:t> </a:t>
            </a:r>
            <a:r>
              <a:rPr lang="es-ES_tradnl" dirty="0" err="1"/>
              <a:t>learning</a:t>
            </a:r>
            <a:r>
              <a:rPr lang="es-ES_tradnl" dirty="0"/>
              <a:t> </a:t>
            </a:r>
            <a:r>
              <a:rPr lang="es-ES_tradnl" dirty="0" err="1"/>
              <a:t>realities</a:t>
            </a:r>
            <a:r>
              <a:rPr lang="es-ES_tradnl" dirty="0"/>
              <a:t> in </a:t>
            </a:r>
            <a:r>
              <a:rPr lang="es-ES_tradnl" dirty="0" err="1"/>
              <a:t>the</a:t>
            </a:r>
            <a:r>
              <a:rPr lang="es-ES_tradnl" dirty="0"/>
              <a:t> </a:t>
            </a:r>
            <a:r>
              <a:rPr lang="es-ES_tradnl" dirty="0" err="1"/>
              <a:t>classroom</a:t>
            </a:r>
            <a:r>
              <a:rPr lang="es-ES_tradnl" dirty="0"/>
              <a:t>: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4E07770-230F-4BC5-902F-07E5575C02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66762"/>
              </p:ext>
            </p:extLst>
          </p:nvPr>
        </p:nvGraphicFramePr>
        <p:xfrm>
          <a:off x="1450975" y="2340435"/>
          <a:ext cx="9604375" cy="3324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36940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763F7A4-E28F-0B42-8B6C-D973D36D8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es-ES_tradnl" sz="2500" dirty="0"/>
              <a:t>Online </a:t>
            </a:r>
            <a:r>
              <a:rPr lang="en-US" sz="2500" dirty="0"/>
              <a:t>asynchronous</a:t>
            </a:r>
            <a:r>
              <a:rPr lang="es-ES_tradnl" sz="2500" dirty="0"/>
              <a:t> </a:t>
            </a:r>
            <a:r>
              <a:rPr lang="en-US" sz="2500" dirty="0"/>
              <a:t>interactions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80E67-021B-304A-AAA2-ED6B668DD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es-ES_tradnl" b="1" dirty="0"/>
              <a:t>GOAL</a:t>
            </a:r>
            <a:r>
              <a:rPr lang="es-ES_tradnl" dirty="0"/>
              <a:t>: </a:t>
            </a:r>
            <a:r>
              <a:rPr lang="en-US" dirty="0"/>
              <a:t>Further support introductory-level student language acquisition and enhance the nature, the frequency and flexibility of communicative interactions.</a:t>
            </a:r>
            <a:endParaRPr lang="es-ES_trad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68163-44F6-E549-B30D-BC660DA9C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1" y="1480416"/>
            <a:ext cx="4960442" cy="33110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210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EA869E1-F851-4A52-92F5-77E592B76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083AD55-8296-44BD-8E14-DD2DDBC35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F46B26-15FC-4C5A-94FA-AE9ED64B5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12F6065-5345-44BD-B66E-5487CCD7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964FA47-7A93-494E-8B34-0B580D0D1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FDC56BB-C02B-4D2D-B96E-2E006E462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CD284-0415-EE43-B5BB-124C64972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467" y="802298"/>
            <a:ext cx="5541503" cy="2541431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/>
              <a:t>Two Tools: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77E8B1F-5A2F-41B8-9826-75D40F734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2924" y="3526496"/>
            <a:ext cx="55361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B09279E-584C-47FB-A1B5-3576588A2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19478" y="477854"/>
            <a:ext cx="3928567" cy="2496254"/>
            <a:chOff x="7807230" y="2012810"/>
            <a:chExt cx="3251252" cy="3459865"/>
          </a:xfrm>
          <a:solidFill>
            <a:schemeClr val="bg1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FFDC514-39D2-4A8F-9889-B4F2BAC3AA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pFill/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DB43B7F-2A86-46E3-A50D-20A3988D2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2087"/>
            </a:xfrm>
            <a:prstGeom prst="rect">
              <a:avLst/>
            </a:prstGeom>
            <a:grpFill/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5036B9A-C5EF-5946-9A32-B8A11F3BB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250" y="637525"/>
            <a:ext cx="3581297" cy="2175638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B21AD6C4-7E01-42CB-8459-9B6C8454E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09569" y="3139262"/>
            <a:ext cx="3928567" cy="2478034"/>
            <a:chOff x="7807230" y="2012810"/>
            <a:chExt cx="3251252" cy="345986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F3663C8-9353-40C8-B1F8-8D9ACE34F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ABB3400-A4A1-470A-88BE-B4476E074A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F84F81E-49C7-0445-81EC-2E16FD034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919" y="3608036"/>
            <a:ext cx="3591559" cy="153539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A363C31-CC32-43F8-B395-4A6A4CC6C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6181DDF-3C4D-44E4-BB9E-2D3100830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108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08626-E3EE-104E-AB21-0E9A22ED9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/>
              <a:t>voicethread</a:t>
            </a:r>
            <a:endParaRPr lang="es-ES_tradnl" dirty="0"/>
          </a:p>
        </p:txBody>
      </p:sp>
      <p:pic>
        <p:nvPicPr>
          <p:cNvPr id="4" name="Online Media 3" descr="Recording #70.mp4">
            <a:hlinkClick r:id="" action="ppaction://media"/>
            <a:extLst>
              <a:ext uri="{FF2B5EF4-FFF2-40B4-BE49-F238E27FC236}">
                <a16:creationId xmlns:a16="http://schemas.microsoft.com/office/drawing/2014/main" id="{55A8721F-3A39-574E-8D49-B61B453B18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3416" y="2016124"/>
            <a:ext cx="7985168" cy="4367423"/>
          </a:xfrm>
        </p:spPr>
      </p:pic>
    </p:spTree>
    <p:extLst>
      <p:ext uri="{BB962C8B-B14F-4D97-AF65-F5344CB8AC3E}">
        <p14:creationId xmlns:p14="http://schemas.microsoft.com/office/powerpoint/2010/main" val="110488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5|0.1|0.1|0.1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268</Words>
  <Application>Microsoft Macintosh PowerPoint</Application>
  <PresentationFormat>Widescreen</PresentationFormat>
  <Paragraphs>57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Gill Sans MT</vt:lpstr>
      <vt:lpstr>Gallery</vt:lpstr>
      <vt:lpstr>Complementing the Foreign Language Classroom: Two Tools that Develop Oral Production</vt:lpstr>
      <vt:lpstr>The roadmap</vt:lpstr>
      <vt:lpstr>Course context:</vt:lpstr>
      <vt:lpstr>Past to present of language teaching and learning: recreating the classroom</vt:lpstr>
      <vt:lpstr>Traditional / historical approaches</vt:lpstr>
      <vt:lpstr>Language learning realities in the classroom: </vt:lpstr>
      <vt:lpstr>Online asynchronous interactions</vt:lpstr>
      <vt:lpstr>Two Tools:</vt:lpstr>
      <vt:lpstr>voicethread</vt:lpstr>
      <vt:lpstr>Extempore</vt:lpstr>
      <vt:lpstr>Addressing the realities and complementing the foreign language classroom</vt:lpstr>
      <vt:lpstr>Addressing the  realities of the classroom</vt:lpstr>
      <vt:lpstr>Complementing the foreign language classroom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Complementing the Foreign Language Classroom: Two Tools that Develop Oral Production</dc:title>
  <dc:creator>Joshua M. Pongan</dc:creator>
  <cp:lastModifiedBy>Joshua M. Pongan</cp:lastModifiedBy>
  <cp:revision>10</cp:revision>
  <dcterms:created xsi:type="dcterms:W3CDTF">2019-05-23T01:47:37Z</dcterms:created>
  <dcterms:modified xsi:type="dcterms:W3CDTF">2019-05-23T15:51:57Z</dcterms:modified>
</cp:coreProperties>
</file>